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5"/>
  </p:sldMasterIdLst>
  <p:notesMasterIdLst>
    <p:notesMasterId r:id="rId8"/>
  </p:notesMasterIdLst>
  <p:sldIdLst>
    <p:sldId id="3870" r:id="rId6"/>
    <p:sldId id="3871" r:id="rId7"/>
  </p:sldIdLst>
  <p:sldSz cx="10044113" cy="7775575"/>
  <p:notesSz cx="6954838" cy="9240838"/>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E6F41F-B201-F4C1-C0C3-51949888B248}" name="Pierre-Olivier Bédard-Maltais" initials="POBM" userId="S::pierreolivierbmaltais@aviseo.ca::6198ffed-9fce-4718-9855-28319e078db2" providerId="AD"/>
  <p188:author id="{69021134-0603-F4C3-8236-915F81DAEFDE}" name="Louis-Vincent Nadeau" initials="LVN" userId="S::lvnadeau@aviseo.ca::3a2c8efb-ca86-40fb-a9c1-df3f2c9cdcf2" providerId="AD"/>
  <p188:author id="{7AB22F3A-5650-70E4-2116-B43384DEBB9D}" name="Andrée-Ann Gosselin" initials="AAG" userId="S::aagosselin@aviseo.ca::653d9d0a-df06-4d8d-b6af-d5f8a519d8ab" providerId="AD"/>
  <p188:author id="{F3BA0C86-D533-863E-6A74-B57904399B69}" name="Mathieu Paquet" initials="MP" userId="S::mpaquet@aviseo.ca::f1e040cb-ebfd-486b-85d3-c66e22c8f9fc" providerId="AD"/>
  <p188:author id="{2F73EABE-9804-332F-0D25-CCB2CE49CFB4}" name="Jean-David Beaulieu" initials="JDB" userId="S::jdbeaulieu@aviseo.ca::66a2cc0c-5140-42b1-8b9b-7fbe640b4fd3" providerId="AD"/>
  <p188:author id="{DA1F5CF3-AEB4-BE9C-7FF4-0D767BE9F9AD}" name="Alexandre Ainsley" initials="AA" userId="S::aainsley@aviseo.ca::d28c1c1d-862c-4b77-9f53-033ec802cf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François Landry" initials="JL" lastIdx="1" clrIdx="0">
    <p:extLst>
      <p:ext uri="{19B8F6BF-5375-455C-9EA6-DF929625EA0E}">
        <p15:presenceInfo xmlns:p15="http://schemas.microsoft.com/office/powerpoint/2012/main" userId="S::jflandry@aviseo.ca::637782e4-1d6e-4b90-96ea-826f62f8bd12" providerId="AD"/>
      </p:ext>
    </p:extLst>
  </p:cmAuthor>
  <p:cmAuthor id="2" name="Jean-Pierre Lessard" initials="JPL" lastIdx="45" clrIdx="1">
    <p:extLst>
      <p:ext uri="{19B8F6BF-5375-455C-9EA6-DF929625EA0E}">
        <p15:presenceInfo xmlns:p15="http://schemas.microsoft.com/office/powerpoint/2012/main" userId="S::jplessard@aviseo.ca::3391eb07-2675-4dca-98ff-fc062275b7fc" providerId="AD"/>
      </p:ext>
    </p:extLst>
  </p:cmAuthor>
  <p:cmAuthor id="3" name="Louis-Vincent Nadeau" initials="LVN" lastIdx="16" clrIdx="2">
    <p:extLst>
      <p:ext uri="{19B8F6BF-5375-455C-9EA6-DF929625EA0E}">
        <p15:presenceInfo xmlns:p15="http://schemas.microsoft.com/office/powerpoint/2012/main" userId="S::lvnadeau@aviseo.ca::3a2c8efb-ca86-40fb-a9c1-df3f2c9cdcf2" providerId="AD"/>
      </p:ext>
    </p:extLst>
  </p:cmAuthor>
  <p:cmAuthor id="4" name="Andrée-Ann Gosselin" initials="AG" lastIdx="5" clrIdx="3">
    <p:extLst>
      <p:ext uri="{19B8F6BF-5375-455C-9EA6-DF929625EA0E}">
        <p15:presenceInfo xmlns:p15="http://schemas.microsoft.com/office/powerpoint/2012/main" userId="S::aagosselin@aviseo.ca::653d9d0a-df06-4d8d-b6af-d5f8a519d8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8CC"/>
    <a:srgbClr val="F8F8F8"/>
    <a:srgbClr val="C30C3E"/>
    <a:srgbClr val="F2F2F2"/>
    <a:srgbClr val="37626C"/>
    <a:srgbClr val="43464B"/>
    <a:srgbClr val="88898C"/>
    <a:srgbClr val="85B6C1"/>
    <a:srgbClr val="797979"/>
    <a:srgbClr val="123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36675-37AB-4580-AB8C-D787AA778059}" v="5547" dt="2024-06-25T14:39:37.481"/>
    <p1510:client id="{F4B60F71-74E4-4F1A-A347-8A679C617F22}" v="11682" dt="2024-06-25T14:41:27.7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32" d="100"/>
          <a:sy n="132" d="100"/>
        </p:scale>
        <p:origin x="2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tags" Target="tags/tag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Vincent Nadeau" userId="3a2c8efb-ca86-40fb-a9c1-df3f2c9cdcf2" providerId="ADAL" clId="{F4B60F71-74E4-4F1A-A347-8A679C617F22}"/>
    <pc:docChg chg="undo custSel modSld replTag">
      <pc:chgData name="Louis-Vincent Nadeau" userId="3a2c8efb-ca86-40fb-a9c1-df3f2c9cdcf2" providerId="ADAL" clId="{F4B60F71-74E4-4F1A-A347-8A679C617F22}" dt="2024-06-25T14:41:27.756" v="11681" actId="20577"/>
      <pc:docMkLst>
        <pc:docMk/>
      </pc:docMkLst>
      <pc:sldChg chg="addSp delSp modSp mod">
        <pc:chgData name="Louis-Vincent Nadeau" userId="3a2c8efb-ca86-40fb-a9c1-df3f2c9cdcf2" providerId="ADAL" clId="{F4B60F71-74E4-4F1A-A347-8A679C617F22}" dt="2024-06-25T14:01:33.297" v="11410" actId="20577"/>
        <pc:sldMkLst>
          <pc:docMk/>
          <pc:sldMk cId="556140425" sldId="3870"/>
        </pc:sldMkLst>
        <pc:spChg chg="mod ord">
          <ac:chgData name="Louis-Vincent Nadeau" userId="3a2c8efb-ca86-40fb-a9c1-df3f2c9cdcf2" providerId="ADAL" clId="{F4B60F71-74E4-4F1A-A347-8A679C617F22}" dt="2024-06-25T13:29:35.992" v="9891"/>
          <ac:spMkLst>
            <pc:docMk/>
            <pc:sldMk cId="556140425" sldId="3870"/>
            <ac:spMk id="2" creationId="{2ACE4722-8415-4348-569D-8DE4E866A8B2}"/>
          </ac:spMkLst>
        </pc:spChg>
        <pc:spChg chg="mod ord">
          <ac:chgData name="Louis-Vincent Nadeau" userId="3a2c8efb-ca86-40fb-a9c1-df3f2c9cdcf2" providerId="ADAL" clId="{F4B60F71-74E4-4F1A-A347-8A679C617F22}" dt="2024-06-25T13:29:35.974" v="9791"/>
          <ac:spMkLst>
            <pc:docMk/>
            <pc:sldMk cId="556140425" sldId="3870"/>
            <ac:spMk id="3" creationId="{CDA0DE51-53E1-4015-B026-B52684FAFB6F}"/>
          </ac:spMkLst>
        </pc:spChg>
        <pc:spChg chg="mod ord">
          <ac:chgData name="Louis-Vincent Nadeau" userId="3a2c8efb-ca86-40fb-a9c1-df3f2c9cdcf2" providerId="ADAL" clId="{F4B60F71-74E4-4F1A-A347-8A679C617F22}" dt="2024-06-25T13:29:35.958" v="9774"/>
          <ac:spMkLst>
            <pc:docMk/>
            <pc:sldMk cId="556140425" sldId="3870"/>
            <ac:spMk id="4" creationId="{36D4FDA5-98E2-4A84-9306-0E4A3F1AAF25}"/>
          </ac:spMkLst>
        </pc:spChg>
        <pc:spChg chg="mod">
          <ac:chgData name="Louis-Vincent Nadeau" userId="3a2c8efb-ca86-40fb-a9c1-df3f2c9cdcf2" providerId="ADAL" clId="{F4B60F71-74E4-4F1A-A347-8A679C617F22}" dt="2024-06-25T13:29:35.974" v="9828"/>
          <ac:spMkLst>
            <pc:docMk/>
            <pc:sldMk cId="556140425" sldId="3870"/>
            <ac:spMk id="6" creationId="{397372E9-A40C-0804-D096-1B25D27DA2BA}"/>
          </ac:spMkLst>
        </pc:spChg>
        <pc:spChg chg="mod ord">
          <ac:chgData name="Louis-Vincent Nadeau" userId="3a2c8efb-ca86-40fb-a9c1-df3f2c9cdcf2" providerId="ADAL" clId="{F4B60F71-74E4-4F1A-A347-8A679C617F22}" dt="2024-06-25T13:29:35.992" v="9887"/>
          <ac:spMkLst>
            <pc:docMk/>
            <pc:sldMk cId="556140425" sldId="3870"/>
            <ac:spMk id="7" creationId="{0F46E4A2-C72A-FD0B-A07A-FDC0933746E2}"/>
          </ac:spMkLst>
        </pc:spChg>
        <pc:spChg chg="mod ord">
          <ac:chgData name="Louis-Vincent Nadeau" userId="3a2c8efb-ca86-40fb-a9c1-df3f2c9cdcf2" providerId="ADAL" clId="{F4B60F71-74E4-4F1A-A347-8A679C617F22}" dt="2024-06-25T13:29:35.958" v="9770"/>
          <ac:spMkLst>
            <pc:docMk/>
            <pc:sldMk cId="556140425" sldId="3870"/>
            <ac:spMk id="9" creationId="{F143F7B5-11D3-4D86-9626-82BE130F7C9C}"/>
          </ac:spMkLst>
        </pc:spChg>
        <pc:spChg chg="add del mod modVis">
          <ac:chgData name="Louis-Vincent Nadeau" userId="3a2c8efb-ca86-40fb-a9c1-df3f2c9cdcf2" providerId="ADAL" clId="{F4B60F71-74E4-4F1A-A347-8A679C617F22}" dt="2024-06-25T12:56:34.977" v="687"/>
          <ac:spMkLst>
            <pc:docMk/>
            <pc:sldMk cId="556140425" sldId="3870"/>
            <ac:spMk id="10" creationId="{6F7A8F58-1D9A-602A-FDED-A0689C51A17A}"/>
          </ac:spMkLst>
        </pc:spChg>
        <pc:spChg chg="mod">
          <ac:chgData name="Louis-Vincent Nadeau" userId="3a2c8efb-ca86-40fb-a9c1-df3f2c9cdcf2" providerId="ADAL" clId="{F4B60F71-74E4-4F1A-A347-8A679C617F22}" dt="2024-06-25T13:29:35.974" v="9822"/>
          <ac:spMkLst>
            <pc:docMk/>
            <pc:sldMk cId="556140425" sldId="3870"/>
            <ac:spMk id="11" creationId="{27365593-D24D-B381-3592-ACAABDD9C302}"/>
          </ac:spMkLst>
        </pc:spChg>
        <pc:spChg chg="mod">
          <ac:chgData name="Louis-Vincent Nadeau" userId="3a2c8efb-ca86-40fb-a9c1-df3f2c9cdcf2" providerId="ADAL" clId="{F4B60F71-74E4-4F1A-A347-8A679C617F22}" dt="2024-06-25T13:29:35.974" v="9852"/>
          <ac:spMkLst>
            <pc:docMk/>
            <pc:sldMk cId="556140425" sldId="3870"/>
            <ac:spMk id="12" creationId="{FECDAF3C-F35A-C126-EE05-B6563EBE2378}"/>
          </ac:spMkLst>
        </pc:spChg>
        <pc:spChg chg="mod">
          <ac:chgData name="Louis-Vincent Nadeau" userId="3a2c8efb-ca86-40fb-a9c1-df3f2c9cdcf2" providerId="ADAL" clId="{F4B60F71-74E4-4F1A-A347-8A679C617F22}" dt="2024-06-25T13:29:35.974" v="9827"/>
          <ac:spMkLst>
            <pc:docMk/>
            <pc:sldMk cId="556140425" sldId="3870"/>
            <ac:spMk id="13" creationId="{A0EABAA2-6BF5-DB9F-A1A6-D78072880FED}"/>
          </ac:spMkLst>
        </pc:spChg>
        <pc:spChg chg="mod ord">
          <ac:chgData name="Louis-Vincent Nadeau" userId="3a2c8efb-ca86-40fb-a9c1-df3f2c9cdcf2" providerId="ADAL" clId="{F4B60F71-74E4-4F1A-A347-8A679C617F22}" dt="2024-06-25T13:29:35.958" v="9772"/>
          <ac:spMkLst>
            <pc:docMk/>
            <pc:sldMk cId="556140425" sldId="3870"/>
            <ac:spMk id="14" creationId="{E2E7FA82-2F40-4116-AE31-A0A05DA74CD2}"/>
          </ac:spMkLst>
        </pc:spChg>
        <pc:spChg chg="mod">
          <ac:chgData name="Louis-Vincent Nadeau" userId="3a2c8efb-ca86-40fb-a9c1-df3f2c9cdcf2" providerId="ADAL" clId="{F4B60F71-74E4-4F1A-A347-8A679C617F22}" dt="2024-06-25T13:29:35.974" v="9853"/>
          <ac:spMkLst>
            <pc:docMk/>
            <pc:sldMk cId="556140425" sldId="3870"/>
            <ac:spMk id="15" creationId="{1DC557C5-94FF-F9E5-7AA0-4182D1DCD6FA}"/>
          </ac:spMkLst>
        </pc:spChg>
        <pc:spChg chg="mod ord">
          <ac:chgData name="Louis-Vincent Nadeau" userId="3a2c8efb-ca86-40fb-a9c1-df3f2c9cdcf2" providerId="ADAL" clId="{F4B60F71-74E4-4F1A-A347-8A679C617F22}" dt="2024-06-25T13:29:35.974" v="9819"/>
          <ac:spMkLst>
            <pc:docMk/>
            <pc:sldMk cId="556140425" sldId="3870"/>
            <ac:spMk id="18" creationId="{0828A64A-C727-B3F5-7BFA-ED05FA9AFA61}"/>
          </ac:spMkLst>
        </pc:spChg>
        <pc:spChg chg="mod">
          <ac:chgData name="Louis-Vincent Nadeau" userId="3a2c8efb-ca86-40fb-a9c1-df3f2c9cdcf2" providerId="ADAL" clId="{F4B60F71-74E4-4F1A-A347-8A679C617F22}" dt="2024-06-25T13:29:35.974" v="9823"/>
          <ac:spMkLst>
            <pc:docMk/>
            <pc:sldMk cId="556140425" sldId="3870"/>
            <ac:spMk id="19" creationId="{9D0181BD-A590-3494-07BD-40648787C707}"/>
          </ac:spMkLst>
        </pc:spChg>
        <pc:spChg chg="mod ord">
          <ac:chgData name="Louis-Vincent Nadeau" userId="3a2c8efb-ca86-40fb-a9c1-df3f2c9cdcf2" providerId="ADAL" clId="{F4B60F71-74E4-4F1A-A347-8A679C617F22}" dt="2024-06-25T14:01:33.297" v="11410" actId="20577"/>
          <ac:spMkLst>
            <pc:docMk/>
            <pc:sldMk cId="556140425" sldId="3870"/>
            <ac:spMk id="21" creationId="{C396627D-8F87-4430-B9E5-CBEB69A138FC}"/>
          </ac:spMkLst>
        </pc:spChg>
        <pc:spChg chg="mod replST">
          <ac:chgData name="Louis-Vincent Nadeau" userId="3a2c8efb-ca86-40fb-a9c1-df3f2c9cdcf2" providerId="ADAL" clId="{F4B60F71-74E4-4F1A-A347-8A679C617F22}" dt="2024-06-25T13:57:54.180" v="11196"/>
          <ac:spMkLst>
            <pc:docMk/>
            <pc:sldMk cId="556140425" sldId="3870"/>
            <ac:spMk id="22" creationId="{74F532AB-A82A-7D8C-F97B-6CDC4F197655}"/>
          </ac:spMkLst>
        </pc:spChg>
        <pc:spChg chg="add del mod modVis">
          <ac:chgData name="Louis-Vincent Nadeau" userId="3a2c8efb-ca86-40fb-a9c1-df3f2c9cdcf2" providerId="ADAL" clId="{F4B60F71-74E4-4F1A-A347-8A679C617F22}" dt="2024-06-25T12:56:40.878" v="897"/>
          <ac:spMkLst>
            <pc:docMk/>
            <pc:sldMk cId="556140425" sldId="3870"/>
            <ac:spMk id="23" creationId="{4BE15945-5E5F-49C4-A216-F77A3CA401C4}"/>
          </ac:spMkLst>
        </pc:spChg>
        <pc:spChg chg="mod">
          <ac:chgData name="Louis-Vincent Nadeau" userId="3a2c8efb-ca86-40fb-a9c1-df3f2c9cdcf2" providerId="ADAL" clId="{F4B60F71-74E4-4F1A-A347-8A679C617F22}" dt="2024-06-25T13:29:35.974" v="9848"/>
          <ac:spMkLst>
            <pc:docMk/>
            <pc:sldMk cId="556140425" sldId="3870"/>
            <ac:spMk id="27" creationId="{E897BACE-72BD-5F74-49FB-2F46BFEBEECB}"/>
          </ac:spMkLst>
        </pc:spChg>
        <pc:spChg chg="add del mod modVis">
          <ac:chgData name="Louis-Vincent Nadeau" userId="3a2c8efb-ca86-40fb-a9c1-df3f2c9cdcf2" providerId="ADAL" clId="{F4B60F71-74E4-4F1A-A347-8A679C617F22}" dt="2024-06-25T12:56:46.805" v="1107"/>
          <ac:spMkLst>
            <pc:docMk/>
            <pc:sldMk cId="556140425" sldId="3870"/>
            <ac:spMk id="28" creationId="{BE7F0309-4B43-A367-128E-F69CD8D8C20D}"/>
          </ac:spMkLst>
        </pc:spChg>
        <pc:spChg chg="mod ord">
          <ac:chgData name="Louis-Vincent Nadeau" userId="3a2c8efb-ca86-40fb-a9c1-df3f2c9cdcf2" providerId="ADAL" clId="{F4B60F71-74E4-4F1A-A347-8A679C617F22}" dt="2024-06-25T13:29:35.992" v="9895"/>
          <ac:spMkLst>
            <pc:docMk/>
            <pc:sldMk cId="556140425" sldId="3870"/>
            <ac:spMk id="30" creationId="{F0773930-E0D4-6E28-1495-B5E4BE57DF27}"/>
          </ac:spMkLst>
        </pc:spChg>
        <pc:spChg chg="add del mod modVis">
          <ac:chgData name="Louis-Vincent Nadeau" userId="3a2c8efb-ca86-40fb-a9c1-df3f2c9cdcf2" providerId="ADAL" clId="{F4B60F71-74E4-4F1A-A347-8A679C617F22}" dt="2024-06-25T12:56:53.141" v="1317"/>
          <ac:spMkLst>
            <pc:docMk/>
            <pc:sldMk cId="556140425" sldId="3870"/>
            <ac:spMk id="33" creationId="{AC36DB3B-9FB9-ABDD-949F-80B66FE091D2}"/>
          </ac:spMkLst>
        </pc:spChg>
        <pc:spChg chg="mod">
          <ac:chgData name="Louis-Vincent Nadeau" userId="3a2c8efb-ca86-40fb-a9c1-df3f2c9cdcf2" providerId="ADAL" clId="{F4B60F71-74E4-4F1A-A347-8A679C617F22}" dt="2024-06-25T13:29:35.974" v="9849"/>
          <ac:spMkLst>
            <pc:docMk/>
            <pc:sldMk cId="556140425" sldId="3870"/>
            <ac:spMk id="35" creationId="{016615D1-36E3-BC4C-B325-0E55D6E7735A}"/>
          </ac:spMkLst>
        </pc:spChg>
        <pc:spChg chg="mod">
          <ac:chgData name="Louis-Vincent Nadeau" userId="3a2c8efb-ca86-40fb-a9c1-df3f2c9cdcf2" providerId="ADAL" clId="{F4B60F71-74E4-4F1A-A347-8A679C617F22}" dt="2024-06-25T13:29:35.974" v="9824"/>
          <ac:spMkLst>
            <pc:docMk/>
            <pc:sldMk cId="556140425" sldId="3870"/>
            <ac:spMk id="36" creationId="{5E8D7347-D0F4-EB22-9F89-27B7B2A1CF0F}"/>
          </ac:spMkLst>
        </pc:spChg>
        <pc:spChg chg="mod">
          <ac:chgData name="Louis-Vincent Nadeau" userId="3a2c8efb-ca86-40fb-a9c1-df3f2c9cdcf2" providerId="ADAL" clId="{F4B60F71-74E4-4F1A-A347-8A679C617F22}" dt="2024-06-25T13:29:35.974" v="9826"/>
          <ac:spMkLst>
            <pc:docMk/>
            <pc:sldMk cId="556140425" sldId="3870"/>
            <ac:spMk id="37" creationId="{3EF21507-94CA-1838-216F-0D70AF76A8F2}"/>
          </ac:spMkLst>
        </pc:spChg>
        <pc:spChg chg="mod">
          <ac:chgData name="Louis-Vincent Nadeau" userId="3a2c8efb-ca86-40fb-a9c1-df3f2c9cdcf2" providerId="ADAL" clId="{F4B60F71-74E4-4F1A-A347-8A679C617F22}" dt="2024-06-25T13:29:35.974" v="9825"/>
          <ac:spMkLst>
            <pc:docMk/>
            <pc:sldMk cId="556140425" sldId="3870"/>
            <ac:spMk id="38" creationId="{46806F73-4B91-7CF3-AA8F-4A4BA38FD7CD}"/>
          </ac:spMkLst>
        </pc:spChg>
        <pc:spChg chg="add del mod modVis">
          <ac:chgData name="Louis-Vincent Nadeau" userId="3a2c8efb-ca86-40fb-a9c1-df3f2c9cdcf2" providerId="ADAL" clId="{F4B60F71-74E4-4F1A-A347-8A679C617F22}" dt="2024-06-25T12:59:42.980" v="1711"/>
          <ac:spMkLst>
            <pc:docMk/>
            <pc:sldMk cId="556140425" sldId="3870"/>
            <ac:spMk id="40" creationId="{06A28F19-E22D-D8CE-DBD2-40D2E758B8D9}"/>
          </ac:spMkLst>
        </pc:spChg>
        <pc:spChg chg="mod">
          <ac:chgData name="Louis-Vincent Nadeau" userId="3a2c8efb-ca86-40fb-a9c1-df3f2c9cdcf2" providerId="ADAL" clId="{F4B60F71-74E4-4F1A-A347-8A679C617F22}" dt="2024-06-25T13:29:35.974" v="9833"/>
          <ac:spMkLst>
            <pc:docMk/>
            <pc:sldMk cId="556140425" sldId="3870"/>
            <ac:spMk id="44" creationId="{6134E638-20E0-04DB-424E-166F7353C6EF}"/>
          </ac:spMkLst>
        </pc:spChg>
        <pc:spChg chg="mod">
          <ac:chgData name="Louis-Vincent Nadeau" userId="3a2c8efb-ca86-40fb-a9c1-df3f2c9cdcf2" providerId="ADAL" clId="{F4B60F71-74E4-4F1A-A347-8A679C617F22}" dt="2024-06-25T13:29:35.974" v="9834"/>
          <ac:spMkLst>
            <pc:docMk/>
            <pc:sldMk cId="556140425" sldId="3870"/>
            <ac:spMk id="45" creationId="{C7E737A0-402D-42EC-1544-0121BC1DB91E}"/>
          </ac:spMkLst>
        </pc:spChg>
        <pc:spChg chg="mod replST">
          <ac:chgData name="Louis-Vincent Nadeau" userId="3a2c8efb-ca86-40fb-a9c1-df3f2c9cdcf2" providerId="ADAL" clId="{F4B60F71-74E4-4F1A-A347-8A679C617F22}" dt="2024-06-25T13:57:54.185" v="11197"/>
          <ac:spMkLst>
            <pc:docMk/>
            <pc:sldMk cId="556140425" sldId="3870"/>
            <ac:spMk id="46" creationId="{E568DEB3-CFAD-8DF7-772D-267F0C2E721A}"/>
          </ac:spMkLst>
        </pc:spChg>
        <pc:spChg chg="add del mod modVis">
          <ac:chgData name="Louis-Vincent Nadeau" userId="3a2c8efb-ca86-40fb-a9c1-df3f2c9cdcf2" providerId="ADAL" clId="{F4B60F71-74E4-4F1A-A347-8A679C617F22}" dt="2024-06-25T12:59:46.619" v="1884"/>
          <ac:spMkLst>
            <pc:docMk/>
            <pc:sldMk cId="556140425" sldId="3870"/>
            <ac:spMk id="47" creationId="{53914938-D1C6-BE9F-E1EC-5E9AFCE40057}"/>
          </ac:spMkLst>
        </pc:spChg>
        <pc:spChg chg="add del mod modVis">
          <ac:chgData name="Louis-Vincent Nadeau" userId="3a2c8efb-ca86-40fb-a9c1-df3f2c9cdcf2" providerId="ADAL" clId="{F4B60F71-74E4-4F1A-A347-8A679C617F22}" dt="2024-06-25T13:00:56.150" v="2298"/>
          <ac:spMkLst>
            <pc:docMk/>
            <pc:sldMk cId="556140425" sldId="3870"/>
            <ac:spMk id="49" creationId="{9855B5B8-5BF1-5D20-16E8-76504307A0FE}"/>
          </ac:spMkLst>
        </pc:spChg>
        <pc:spChg chg="mod">
          <ac:chgData name="Louis-Vincent Nadeau" userId="3a2c8efb-ca86-40fb-a9c1-df3f2c9cdcf2" providerId="ADAL" clId="{F4B60F71-74E4-4F1A-A347-8A679C617F22}" dt="2024-06-25T13:29:35.974" v="9844"/>
          <ac:spMkLst>
            <pc:docMk/>
            <pc:sldMk cId="556140425" sldId="3870"/>
            <ac:spMk id="53" creationId="{EEC51F38-B97A-68F4-F831-C5EB6BED4F59}"/>
          </ac:spMkLst>
        </pc:spChg>
        <pc:spChg chg="mod ord">
          <ac:chgData name="Louis-Vincent Nadeau" userId="3a2c8efb-ca86-40fb-a9c1-df3f2c9cdcf2" providerId="ADAL" clId="{F4B60F71-74E4-4F1A-A347-8A679C617F22}" dt="2024-06-25T13:29:35.974" v="9836"/>
          <ac:spMkLst>
            <pc:docMk/>
            <pc:sldMk cId="556140425" sldId="3870"/>
            <ac:spMk id="71" creationId="{581A3908-1AC2-3D0E-4933-E319B0CACD17}"/>
          </ac:spMkLst>
        </pc:spChg>
        <pc:spChg chg="mod ord">
          <ac:chgData name="Louis-Vincent Nadeau" userId="3a2c8efb-ca86-40fb-a9c1-df3f2c9cdcf2" providerId="ADAL" clId="{F4B60F71-74E4-4F1A-A347-8A679C617F22}" dt="2024-06-25T13:29:35.974" v="9838"/>
          <ac:spMkLst>
            <pc:docMk/>
            <pc:sldMk cId="556140425" sldId="3870"/>
            <ac:spMk id="75" creationId="{E0FDDEF9-83A5-60C6-C9B8-401D3954FAB2}"/>
          </ac:spMkLst>
        </pc:spChg>
        <pc:spChg chg="mod">
          <ac:chgData name="Louis-Vincent Nadeau" userId="3a2c8efb-ca86-40fb-a9c1-df3f2c9cdcf2" providerId="ADAL" clId="{F4B60F71-74E4-4F1A-A347-8A679C617F22}" dt="2024-06-25T13:29:35.974" v="9847"/>
          <ac:spMkLst>
            <pc:docMk/>
            <pc:sldMk cId="556140425" sldId="3870"/>
            <ac:spMk id="80" creationId="{8AFB09F6-A3CA-9B94-F122-3677432CD47B}"/>
          </ac:spMkLst>
        </pc:spChg>
        <pc:spChg chg="mod">
          <ac:chgData name="Louis-Vincent Nadeau" userId="3a2c8efb-ca86-40fb-a9c1-df3f2c9cdcf2" providerId="ADAL" clId="{F4B60F71-74E4-4F1A-A347-8A679C617F22}" dt="2024-06-25T13:29:35.974" v="9841"/>
          <ac:spMkLst>
            <pc:docMk/>
            <pc:sldMk cId="556140425" sldId="3870"/>
            <ac:spMk id="85" creationId="{52EB01DC-29F5-EF40-4461-1121C4FB7758}"/>
          </ac:spMkLst>
        </pc:spChg>
        <pc:spChg chg="mod replST">
          <ac:chgData name="Louis-Vincent Nadeau" userId="3a2c8efb-ca86-40fb-a9c1-df3f2c9cdcf2" providerId="ADAL" clId="{F4B60F71-74E4-4F1A-A347-8A679C617F22}" dt="2024-06-25T13:57:54.194" v="11198"/>
          <ac:spMkLst>
            <pc:docMk/>
            <pc:sldMk cId="556140425" sldId="3870"/>
            <ac:spMk id="86" creationId="{3951A694-F2AD-AC7B-0C7E-36BE9583D2B8}"/>
          </ac:spMkLst>
        </pc:spChg>
        <pc:spChg chg="mod replST">
          <ac:chgData name="Louis-Vincent Nadeau" userId="3a2c8efb-ca86-40fb-a9c1-df3f2c9cdcf2" providerId="ADAL" clId="{F4B60F71-74E4-4F1A-A347-8A679C617F22}" dt="2024-06-25T13:57:54.200" v="11199"/>
          <ac:spMkLst>
            <pc:docMk/>
            <pc:sldMk cId="556140425" sldId="3870"/>
            <ac:spMk id="88" creationId="{F53167D9-D619-C678-3E9F-F61D9AF77F47}"/>
          </ac:spMkLst>
        </pc:spChg>
        <pc:spChg chg="mod ord">
          <ac:chgData name="Louis-Vincent Nadeau" userId="3a2c8efb-ca86-40fb-a9c1-df3f2c9cdcf2" providerId="ADAL" clId="{F4B60F71-74E4-4F1A-A347-8A679C617F22}" dt="2024-06-25T13:29:35.974" v="9855"/>
          <ac:spMkLst>
            <pc:docMk/>
            <pc:sldMk cId="556140425" sldId="3870"/>
            <ac:spMk id="98" creationId="{0E8ABCAD-73CF-81DF-5757-1B26B483B5B8}"/>
          </ac:spMkLst>
        </pc:spChg>
        <pc:spChg chg="mod">
          <ac:chgData name="Louis-Vincent Nadeau" userId="3a2c8efb-ca86-40fb-a9c1-df3f2c9cdcf2" providerId="ADAL" clId="{F4B60F71-74E4-4F1A-A347-8A679C617F22}" dt="2024-06-25T13:29:35.958" v="9784"/>
          <ac:spMkLst>
            <pc:docMk/>
            <pc:sldMk cId="556140425" sldId="3870"/>
            <ac:spMk id="100" creationId="{1B844C41-FB5E-44DE-BCDA-D4CFC608CBC9}"/>
          </ac:spMkLst>
        </pc:spChg>
        <pc:spChg chg="mod">
          <ac:chgData name="Louis-Vincent Nadeau" userId="3a2c8efb-ca86-40fb-a9c1-df3f2c9cdcf2" providerId="ADAL" clId="{F4B60F71-74E4-4F1A-A347-8A679C617F22}" dt="2024-06-25T13:29:35.958" v="9785"/>
          <ac:spMkLst>
            <pc:docMk/>
            <pc:sldMk cId="556140425" sldId="3870"/>
            <ac:spMk id="102" creationId="{1BEFF485-4E5C-4E5D-B530-CC16B0F3449F}"/>
          </ac:spMkLst>
        </pc:spChg>
        <pc:spChg chg="mod">
          <ac:chgData name="Louis-Vincent Nadeau" userId="3a2c8efb-ca86-40fb-a9c1-df3f2c9cdcf2" providerId="ADAL" clId="{F4B60F71-74E4-4F1A-A347-8A679C617F22}" dt="2024-06-25T13:29:35.958" v="9786"/>
          <ac:spMkLst>
            <pc:docMk/>
            <pc:sldMk cId="556140425" sldId="3870"/>
            <ac:spMk id="104" creationId="{950D04CC-44D6-430D-A40B-8FD7EEE557A4}"/>
          </ac:spMkLst>
        </pc:spChg>
        <pc:spChg chg="mod">
          <ac:chgData name="Louis-Vincent Nadeau" userId="3a2c8efb-ca86-40fb-a9c1-df3f2c9cdcf2" providerId="ADAL" clId="{F4B60F71-74E4-4F1A-A347-8A679C617F22}" dt="2024-06-25T13:29:35.958" v="9787"/>
          <ac:spMkLst>
            <pc:docMk/>
            <pc:sldMk cId="556140425" sldId="3870"/>
            <ac:spMk id="105" creationId="{5C5D251D-E3CA-4B26-8220-8B156C75FE61}"/>
          </ac:spMkLst>
        </pc:spChg>
        <pc:spChg chg="mod">
          <ac:chgData name="Louis-Vincent Nadeau" userId="3a2c8efb-ca86-40fb-a9c1-df3f2c9cdcf2" providerId="ADAL" clId="{F4B60F71-74E4-4F1A-A347-8A679C617F22}" dt="2024-06-25T13:29:35.958" v="9783"/>
          <ac:spMkLst>
            <pc:docMk/>
            <pc:sldMk cId="556140425" sldId="3870"/>
            <ac:spMk id="106" creationId="{5FE055DC-531E-4837-8F19-4215F551D742}"/>
          </ac:spMkLst>
        </pc:spChg>
        <pc:spChg chg="mod ord">
          <ac:chgData name="Louis-Vincent Nadeau" userId="3a2c8efb-ca86-40fb-a9c1-df3f2c9cdcf2" providerId="ADAL" clId="{F4B60F71-74E4-4F1A-A347-8A679C617F22}" dt="2024-06-25T13:29:35.974" v="9797"/>
          <ac:spMkLst>
            <pc:docMk/>
            <pc:sldMk cId="556140425" sldId="3870"/>
            <ac:spMk id="117" creationId="{7A9DAB4B-06D2-4B19-A2C2-15478A01015B}"/>
          </ac:spMkLst>
        </pc:spChg>
        <pc:spChg chg="mod ord">
          <ac:chgData name="Louis-Vincent Nadeau" userId="3a2c8efb-ca86-40fb-a9c1-df3f2c9cdcf2" providerId="ADAL" clId="{F4B60F71-74E4-4F1A-A347-8A679C617F22}" dt="2024-06-25T13:29:35.958" v="9778"/>
          <ac:spMkLst>
            <pc:docMk/>
            <pc:sldMk cId="556140425" sldId="3870"/>
            <ac:spMk id="119" creationId="{FD14DA95-C9AF-4429-8DF3-463C5FE3EA7A}"/>
          </ac:spMkLst>
        </pc:spChg>
        <pc:spChg chg="mod">
          <ac:chgData name="Louis-Vincent Nadeau" userId="3a2c8efb-ca86-40fb-a9c1-df3f2c9cdcf2" providerId="ADAL" clId="{F4B60F71-74E4-4F1A-A347-8A679C617F22}" dt="2024-06-25T13:04:08.966" v="8092" actId="20577"/>
          <ac:spMkLst>
            <pc:docMk/>
            <pc:sldMk cId="556140425" sldId="3870"/>
            <ac:spMk id="133" creationId="{9D3356F0-F437-43F6-4255-0E882CF96114}"/>
          </ac:spMkLst>
        </pc:spChg>
        <pc:spChg chg="mod replST">
          <ac:chgData name="Louis-Vincent Nadeau" userId="3a2c8efb-ca86-40fb-a9c1-df3f2c9cdcf2" providerId="ADAL" clId="{F4B60F71-74E4-4F1A-A347-8A679C617F22}" dt="2024-06-25T13:57:54.302" v="11210"/>
          <ac:spMkLst>
            <pc:docMk/>
            <pc:sldMk cId="556140425" sldId="3870"/>
            <ac:spMk id="140" creationId="{9CDFFB24-1418-607B-3DBF-6FCB22465F56}"/>
          </ac:spMkLst>
        </pc:spChg>
        <pc:spChg chg="mod replST">
          <ac:chgData name="Louis-Vincent Nadeau" userId="3a2c8efb-ca86-40fb-a9c1-df3f2c9cdcf2" providerId="ADAL" clId="{F4B60F71-74E4-4F1A-A347-8A679C617F22}" dt="2024-06-25T13:57:54.294" v="11209"/>
          <ac:spMkLst>
            <pc:docMk/>
            <pc:sldMk cId="556140425" sldId="3870"/>
            <ac:spMk id="143" creationId="{060BD423-77DA-A3CD-0B6F-6B1093D557A5}"/>
          </ac:spMkLst>
        </pc:spChg>
        <pc:spChg chg="mod replST">
          <ac:chgData name="Louis-Vincent Nadeau" userId="3a2c8efb-ca86-40fb-a9c1-df3f2c9cdcf2" providerId="ADAL" clId="{F4B60F71-74E4-4F1A-A347-8A679C617F22}" dt="2024-06-25T13:57:54.328" v="11216"/>
          <ac:spMkLst>
            <pc:docMk/>
            <pc:sldMk cId="556140425" sldId="3870"/>
            <ac:spMk id="144" creationId="{EA6AF8A5-47BE-AFE8-C9F7-801CA87A2B4D}"/>
          </ac:spMkLst>
        </pc:spChg>
        <pc:spChg chg="mod replST">
          <ac:chgData name="Louis-Vincent Nadeau" userId="3a2c8efb-ca86-40fb-a9c1-df3f2c9cdcf2" providerId="ADAL" clId="{F4B60F71-74E4-4F1A-A347-8A679C617F22}" dt="2024-06-25T13:57:54.306" v="11211"/>
          <ac:spMkLst>
            <pc:docMk/>
            <pc:sldMk cId="556140425" sldId="3870"/>
            <ac:spMk id="145" creationId="{6E5CF23D-1A3C-06CA-CCB1-86B1E22E0240}"/>
          </ac:spMkLst>
        </pc:spChg>
        <pc:spChg chg="mod replST">
          <ac:chgData name="Louis-Vincent Nadeau" userId="3a2c8efb-ca86-40fb-a9c1-df3f2c9cdcf2" providerId="ADAL" clId="{F4B60F71-74E4-4F1A-A347-8A679C617F22}" dt="2024-06-25T13:57:54.320" v="11214"/>
          <ac:spMkLst>
            <pc:docMk/>
            <pc:sldMk cId="556140425" sldId="3870"/>
            <ac:spMk id="146" creationId="{0FC1F9B0-3E72-62AB-E9F5-58D2B62D873C}"/>
          </ac:spMkLst>
        </pc:spChg>
        <pc:spChg chg="mod">
          <ac:chgData name="Louis-Vincent Nadeau" userId="3a2c8efb-ca86-40fb-a9c1-df3f2c9cdcf2" providerId="ADAL" clId="{F4B60F71-74E4-4F1A-A347-8A679C617F22}" dt="2024-06-25T13:29:35.989" v="9876"/>
          <ac:spMkLst>
            <pc:docMk/>
            <pc:sldMk cId="556140425" sldId="3870"/>
            <ac:spMk id="147" creationId="{D85D05EF-07E7-1606-186E-239209A6DB03}"/>
          </ac:spMkLst>
        </pc:spChg>
        <pc:spChg chg="mod replST">
          <ac:chgData name="Louis-Vincent Nadeau" userId="3a2c8efb-ca86-40fb-a9c1-df3f2c9cdcf2" providerId="ADAL" clId="{F4B60F71-74E4-4F1A-A347-8A679C617F22}" dt="2024-06-25T13:57:54.316" v="11213"/>
          <ac:spMkLst>
            <pc:docMk/>
            <pc:sldMk cId="556140425" sldId="3870"/>
            <ac:spMk id="148" creationId="{013365C6-FC73-7097-F2F7-D8DBC5EAFD3D}"/>
          </ac:spMkLst>
        </pc:spChg>
        <pc:spChg chg="mod">
          <ac:chgData name="Louis-Vincent Nadeau" userId="3a2c8efb-ca86-40fb-a9c1-df3f2c9cdcf2" providerId="ADAL" clId="{F4B60F71-74E4-4F1A-A347-8A679C617F22}" dt="2024-06-25T13:29:35.992" v="9884"/>
          <ac:spMkLst>
            <pc:docMk/>
            <pc:sldMk cId="556140425" sldId="3870"/>
            <ac:spMk id="149" creationId="{CD9DEE6F-598D-354F-CC81-AD83321934B7}"/>
          </ac:spMkLst>
        </pc:spChg>
        <pc:spChg chg="mod replST">
          <ac:chgData name="Louis-Vincent Nadeau" userId="3a2c8efb-ca86-40fb-a9c1-df3f2c9cdcf2" providerId="ADAL" clId="{F4B60F71-74E4-4F1A-A347-8A679C617F22}" dt="2024-06-25T13:57:54.310" v="11212"/>
          <ac:spMkLst>
            <pc:docMk/>
            <pc:sldMk cId="556140425" sldId="3870"/>
            <ac:spMk id="150" creationId="{613A6742-84D4-6321-4D27-366885D8C79A}"/>
          </ac:spMkLst>
        </pc:spChg>
        <pc:spChg chg="mod replST">
          <ac:chgData name="Louis-Vincent Nadeau" userId="3a2c8efb-ca86-40fb-a9c1-df3f2c9cdcf2" providerId="ADAL" clId="{F4B60F71-74E4-4F1A-A347-8A679C617F22}" dt="2024-06-25T13:57:54.324" v="11215"/>
          <ac:spMkLst>
            <pc:docMk/>
            <pc:sldMk cId="556140425" sldId="3870"/>
            <ac:spMk id="151" creationId="{7AA0E705-F91A-517C-9728-5C8AA41066EA}"/>
          </ac:spMkLst>
        </pc:spChg>
        <pc:spChg chg="mod">
          <ac:chgData name="Louis-Vincent Nadeau" userId="3a2c8efb-ca86-40fb-a9c1-df3f2c9cdcf2" providerId="ADAL" clId="{F4B60F71-74E4-4F1A-A347-8A679C617F22}" dt="2024-06-25T13:29:35.992" v="9885"/>
          <ac:spMkLst>
            <pc:docMk/>
            <pc:sldMk cId="556140425" sldId="3870"/>
            <ac:spMk id="153" creationId="{551BCA3D-9215-CDE8-E35D-143C6015A68A}"/>
          </ac:spMkLst>
        </pc:spChg>
        <pc:spChg chg="mod">
          <ac:chgData name="Louis-Vincent Nadeau" userId="3a2c8efb-ca86-40fb-a9c1-df3f2c9cdcf2" providerId="ADAL" clId="{F4B60F71-74E4-4F1A-A347-8A679C617F22}" dt="2024-06-25T13:00:18.757" v="1894" actId="20577"/>
          <ac:spMkLst>
            <pc:docMk/>
            <pc:sldMk cId="556140425" sldId="3870"/>
            <ac:spMk id="155" creationId="{4806AEEF-539A-4BAF-B121-6D6A52880848}"/>
          </ac:spMkLst>
        </pc:spChg>
        <pc:spChg chg="mod ord">
          <ac:chgData name="Louis-Vincent Nadeau" userId="3a2c8efb-ca86-40fb-a9c1-df3f2c9cdcf2" providerId="ADAL" clId="{F4B60F71-74E4-4F1A-A347-8A679C617F22}" dt="2024-06-25T13:29:35.974" v="9813"/>
          <ac:spMkLst>
            <pc:docMk/>
            <pc:sldMk cId="556140425" sldId="3870"/>
            <ac:spMk id="167" creationId="{BDC71847-F4E9-4FF6-AED2-1C769AA4B6FC}"/>
          </ac:spMkLst>
        </pc:spChg>
        <pc:spChg chg="mod">
          <ac:chgData name="Louis-Vincent Nadeau" userId="3a2c8efb-ca86-40fb-a9c1-df3f2c9cdcf2" providerId="ADAL" clId="{F4B60F71-74E4-4F1A-A347-8A679C617F22}" dt="2024-06-25T13:29:35.974" v="9814"/>
          <ac:spMkLst>
            <pc:docMk/>
            <pc:sldMk cId="556140425" sldId="3870"/>
            <ac:spMk id="288" creationId="{48AD97E4-4B0F-458F-AAB3-8E2A63386AC7}"/>
          </ac:spMkLst>
        </pc:spChg>
        <pc:spChg chg="mod">
          <ac:chgData name="Louis-Vincent Nadeau" userId="3a2c8efb-ca86-40fb-a9c1-df3f2c9cdcf2" providerId="ADAL" clId="{F4B60F71-74E4-4F1A-A347-8A679C617F22}" dt="2024-06-25T13:29:35.974" v="9815"/>
          <ac:spMkLst>
            <pc:docMk/>
            <pc:sldMk cId="556140425" sldId="3870"/>
            <ac:spMk id="295" creationId="{E9E2C864-6A0E-80F3-2C99-4E1670E29D8F}"/>
          </ac:spMkLst>
        </pc:spChg>
        <pc:spChg chg="mod ord">
          <ac:chgData name="Louis-Vincent Nadeau" userId="3a2c8efb-ca86-40fb-a9c1-df3f2c9cdcf2" providerId="ADAL" clId="{F4B60F71-74E4-4F1A-A347-8A679C617F22}" dt="2024-06-25T13:58:30.500" v="11303" actId="20577"/>
          <ac:spMkLst>
            <pc:docMk/>
            <pc:sldMk cId="556140425" sldId="3870"/>
            <ac:spMk id="296" creationId="{D508EE13-3AA0-442F-B569-AA6514E98709}"/>
          </ac:spMkLst>
        </pc:spChg>
        <pc:spChg chg="mod ord">
          <ac:chgData name="Louis-Vincent Nadeau" userId="3a2c8efb-ca86-40fb-a9c1-df3f2c9cdcf2" providerId="ADAL" clId="{F4B60F71-74E4-4F1A-A347-8A679C617F22}" dt="2024-06-25T14:01:04.544" v="11394" actId="20577"/>
          <ac:spMkLst>
            <pc:docMk/>
            <pc:sldMk cId="556140425" sldId="3870"/>
            <ac:spMk id="514" creationId="{BF1DFACE-1CE6-4FF3-B378-C2F6EF65A51D}"/>
          </ac:spMkLst>
        </pc:spChg>
        <pc:spChg chg="mod replST">
          <ac:chgData name="Louis-Vincent Nadeau" userId="3a2c8efb-ca86-40fb-a9c1-df3f2c9cdcf2" providerId="ADAL" clId="{F4B60F71-74E4-4F1A-A347-8A679C617F22}" dt="2024-06-25T13:57:54.272" v="11206"/>
          <ac:spMkLst>
            <pc:docMk/>
            <pc:sldMk cId="556140425" sldId="3870"/>
            <ac:spMk id="525" creationId="{BE290938-9E0A-44C6-7020-B0290F4C6C16}"/>
          </ac:spMkLst>
        </pc:spChg>
        <pc:spChg chg="mod replST">
          <ac:chgData name="Louis-Vincent Nadeau" userId="3a2c8efb-ca86-40fb-a9c1-df3f2c9cdcf2" providerId="ADAL" clId="{F4B60F71-74E4-4F1A-A347-8A679C617F22}" dt="2024-06-25T13:57:54.283" v="11208"/>
          <ac:spMkLst>
            <pc:docMk/>
            <pc:sldMk cId="556140425" sldId="3870"/>
            <ac:spMk id="527" creationId="{DCBCB3F9-19A1-C701-6BA4-6D060DCE25EA}"/>
          </ac:spMkLst>
        </pc:spChg>
        <pc:spChg chg="mod replST">
          <ac:chgData name="Louis-Vincent Nadeau" userId="3a2c8efb-ca86-40fb-a9c1-df3f2c9cdcf2" providerId="ADAL" clId="{F4B60F71-74E4-4F1A-A347-8A679C617F22}" dt="2024-06-25T13:57:54.278" v="11207"/>
          <ac:spMkLst>
            <pc:docMk/>
            <pc:sldMk cId="556140425" sldId="3870"/>
            <ac:spMk id="528" creationId="{9672A388-7745-B731-F7E5-1558A49BE4EC}"/>
          </ac:spMkLst>
        </pc:spChg>
        <pc:spChg chg="mod replST">
          <ac:chgData name="Louis-Vincent Nadeau" userId="3a2c8efb-ca86-40fb-a9c1-df3f2c9cdcf2" providerId="ADAL" clId="{F4B60F71-74E4-4F1A-A347-8A679C617F22}" dt="2024-06-25T13:57:54.243" v="11201"/>
          <ac:spMkLst>
            <pc:docMk/>
            <pc:sldMk cId="556140425" sldId="3870"/>
            <ac:spMk id="531" creationId="{C6596C66-5358-2770-0561-9AA6ADB6AE12}"/>
          </ac:spMkLst>
        </pc:spChg>
        <pc:spChg chg="mod replST">
          <ac:chgData name="Louis-Vincent Nadeau" userId="3a2c8efb-ca86-40fb-a9c1-df3f2c9cdcf2" providerId="ADAL" clId="{F4B60F71-74E4-4F1A-A347-8A679C617F22}" dt="2024-06-25T13:57:54.257" v="11203"/>
          <ac:spMkLst>
            <pc:docMk/>
            <pc:sldMk cId="556140425" sldId="3870"/>
            <ac:spMk id="532" creationId="{75333A04-A088-0EF4-8574-4FFF0C786CAB}"/>
          </ac:spMkLst>
        </pc:spChg>
        <pc:spChg chg="mod replST">
          <ac:chgData name="Louis-Vincent Nadeau" userId="3a2c8efb-ca86-40fb-a9c1-df3f2c9cdcf2" providerId="ADAL" clId="{F4B60F71-74E4-4F1A-A347-8A679C617F22}" dt="2024-06-25T13:57:54.252" v="11202"/>
          <ac:spMkLst>
            <pc:docMk/>
            <pc:sldMk cId="556140425" sldId="3870"/>
            <ac:spMk id="533" creationId="{59FB0C94-3047-F8BB-308E-7BBE5F661A8F}"/>
          </ac:spMkLst>
        </pc:spChg>
        <pc:spChg chg="mod replST">
          <ac:chgData name="Louis-Vincent Nadeau" userId="3a2c8efb-ca86-40fb-a9c1-df3f2c9cdcf2" providerId="ADAL" clId="{F4B60F71-74E4-4F1A-A347-8A679C617F22}" dt="2024-06-25T13:57:54.268" v="11205"/>
          <ac:spMkLst>
            <pc:docMk/>
            <pc:sldMk cId="556140425" sldId="3870"/>
            <ac:spMk id="534" creationId="{A9FAF4D6-CFE3-686C-4662-AC337FB6CD86}"/>
          </ac:spMkLst>
        </pc:spChg>
        <pc:spChg chg="mod">
          <ac:chgData name="Louis-Vincent Nadeau" userId="3a2c8efb-ca86-40fb-a9c1-df3f2c9cdcf2" providerId="ADAL" clId="{F4B60F71-74E4-4F1A-A347-8A679C617F22}" dt="2024-06-25T13:29:35.989" v="9874"/>
          <ac:spMkLst>
            <pc:docMk/>
            <pc:sldMk cId="556140425" sldId="3870"/>
            <ac:spMk id="535" creationId="{A0EC88B5-E535-080D-422F-EC2478C5C7CF}"/>
          </ac:spMkLst>
        </pc:spChg>
        <pc:spChg chg="mod ord">
          <ac:chgData name="Louis-Vincent Nadeau" userId="3a2c8efb-ca86-40fb-a9c1-df3f2c9cdcf2" providerId="ADAL" clId="{F4B60F71-74E4-4F1A-A347-8A679C617F22}" dt="2024-06-25T13:29:35.974" v="9799"/>
          <ac:spMkLst>
            <pc:docMk/>
            <pc:sldMk cId="556140425" sldId="3870"/>
            <ac:spMk id="536" creationId="{A8A8C18E-E9E2-429C-A954-9B5E301E3300}"/>
          </ac:spMkLst>
        </pc:spChg>
        <pc:spChg chg="mod ord">
          <ac:chgData name="Louis-Vincent Nadeau" userId="3a2c8efb-ca86-40fb-a9c1-df3f2c9cdcf2" providerId="ADAL" clId="{F4B60F71-74E4-4F1A-A347-8A679C617F22}" dt="2024-06-25T13:29:35.974" v="9801"/>
          <ac:spMkLst>
            <pc:docMk/>
            <pc:sldMk cId="556140425" sldId="3870"/>
            <ac:spMk id="537" creationId="{2B659A0C-8301-4639-B63C-5390DA6295E6}"/>
          </ac:spMkLst>
        </pc:spChg>
        <pc:spChg chg="mod ord">
          <ac:chgData name="Louis-Vincent Nadeau" userId="3a2c8efb-ca86-40fb-a9c1-df3f2c9cdcf2" providerId="ADAL" clId="{F4B60F71-74E4-4F1A-A347-8A679C617F22}" dt="2024-06-25T13:29:35.974" v="9803"/>
          <ac:spMkLst>
            <pc:docMk/>
            <pc:sldMk cId="556140425" sldId="3870"/>
            <ac:spMk id="538" creationId="{52C2BE2B-C970-42C6-BDAB-67221AC8CAA0}"/>
          </ac:spMkLst>
        </pc:spChg>
        <pc:spChg chg="mod">
          <ac:chgData name="Louis-Vincent Nadeau" userId="3a2c8efb-ca86-40fb-a9c1-df3f2c9cdcf2" providerId="ADAL" clId="{F4B60F71-74E4-4F1A-A347-8A679C617F22}" dt="2024-06-25T13:29:35.989" v="9873"/>
          <ac:spMkLst>
            <pc:docMk/>
            <pc:sldMk cId="556140425" sldId="3870"/>
            <ac:spMk id="539" creationId="{349D4C73-8D66-D9F4-8D4C-844210E8A7BA}"/>
          </ac:spMkLst>
        </pc:spChg>
        <pc:spChg chg="mod">
          <ac:chgData name="Louis-Vincent Nadeau" userId="3a2c8efb-ca86-40fb-a9c1-df3f2c9cdcf2" providerId="ADAL" clId="{F4B60F71-74E4-4F1A-A347-8A679C617F22}" dt="2024-06-25T13:29:35.974" v="9865"/>
          <ac:spMkLst>
            <pc:docMk/>
            <pc:sldMk cId="556140425" sldId="3870"/>
            <ac:spMk id="541" creationId="{61F95535-A747-8ABF-67D0-66EFDF0BE19F}"/>
          </ac:spMkLst>
        </pc:spChg>
        <pc:spChg chg="mod replST">
          <ac:chgData name="Louis-Vincent Nadeau" userId="3a2c8efb-ca86-40fb-a9c1-df3f2c9cdcf2" providerId="ADAL" clId="{F4B60F71-74E4-4F1A-A347-8A679C617F22}" dt="2024-06-25T13:57:54.262" v="11204"/>
          <ac:spMkLst>
            <pc:docMk/>
            <pc:sldMk cId="556140425" sldId="3870"/>
            <ac:spMk id="542" creationId="{3DCCCD18-00A7-2E9A-128F-5BFA2EB92495}"/>
          </ac:spMkLst>
        </pc:spChg>
        <pc:grpChg chg="mod ord">
          <ac:chgData name="Louis-Vincent Nadeau" userId="3a2c8efb-ca86-40fb-a9c1-df3f2c9cdcf2" providerId="ADAL" clId="{F4B60F71-74E4-4F1A-A347-8A679C617F22}" dt="2024-06-25T13:29:35.992" v="9889"/>
          <ac:grpSpMkLst>
            <pc:docMk/>
            <pc:sldMk cId="556140425" sldId="3870"/>
            <ac:grpSpMk id="131" creationId="{5E479320-E407-559F-D255-AC09B522A0EE}"/>
          </ac:grpSpMkLst>
        </pc:grpChg>
        <pc:grpChg chg="mod ord">
          <ac:chgData name="Louis-Vincent Nadeau" userId="3a2c8efb-ca86-40fb-a9c1-df3f2c9cdcf2" providerId="ADAL" clId="{F4B60F71-74E4-4F1A-A347-8A679C617F22}" dt="2024-06-25T13:29:35.974" v="9793"/>
          <ac:grpSpMkLst>
            <pc:docMk/>
            <pc:sldMk cId="556140425" sldId="3870"/>
            <ac:grpSpMk id="152" creationId="{DBFE4D6E-B2ED-49E2-B2D9-D03A88C49869}"/>
          </ac:grpSpMkLst>
        </pc:grpChg>
        <pc:grpChg chg="mod ord">
          <ac:chgData name="Louis-Vincent Nadeau" userId="3a2c8efb-ca86-40fb-a9c1-df3f2c9cdcf2" providerId="ADAL" clId="{F4B60F71-74E4-4F1A-A347-8A679C617F22}" dt="2024-06-25T13:29:35.958" v="9782"/>
          <ac:grpSpMkLst>
            <pc:docMk/>
            <pc:sldMk cId="556140425" sldId="3870"/>
            <ac:grpSpMk id="386" creationId="{5E809D14-D79B-4F16-B531-6F6E74D83BE5}"/>
          </ac:grpSpMkLst>
        </pc:grpChg>
        <pc:graphicFrameChg chg="mod">
          <ac:chgData name="Louis-Vincent Nadeau" userId="3a2c8efb-ca86-40fb-a9c1-df3f2c9cdcf2" providerId="ADAL" clId="{F4B60F71-74E4-4F1A-A347-8A679C617F22}" dt="2024-06-25T13:29:36.005" v="9899"/>
          <ac:graphicFrameMkLst>
            <pc:docMk/>
            <pc:sldMk cId="556140425" sldId="3870"/>
            <ac:graphicFrameMk id="5" creationId="{99FC6FAA-763F-415B-9E8C-4283264465D7}"/>
          </ac:graphicFrameMkLst>
        </pc:graphicFrameChg>
        <pc:graphicFrameChg chg="add del mod ord replST">
          <ac:chgData name="Louis-Vincent Nadeau" userId="3a2c8efb-ca86-40fb-a9c1-df3f2c9cdcf2" providerId="ADAL" clId="{F4B60F71-74E4-4F1A-A347-8A679C617F22}" dt="2024-06-25T12:56:40.799" v="730"/>
          <ac:graphicFrameMkLst>
            <pc:docMk/>
            <pc:sldMk cId="556140425" sldId="3870"/>
            <ac:graphicFrameMk id="17" creationId="{A501AD66-3086-EDB8-3351-32A0E3C9A2FB}"/>
          </ac:graphicFrameMkLst>
        </pc:graphicFrameChg>
        <pc:graphicFrameChg chg="del">
          <ac:chgData name="Louis-Vincent Nadeau" userId="3a2c8efb-ca86-40fb-a9c1-df3f2c9cdcf2" providerId="ADAL" clId="{F4B60F71-74E4-4F1A-A347-8A679C617F22}" dt="2024-06-25T12:56:34.899" v="518"/>
          <ac:graphicFrameMkLst>
            <pc:docMk/>
            <pc:sldMk cId="556140425" sldId="3870"/>
            <ac:graphicFrameMk id="25" creationId="{4A9A7233-A382-05BF-C7CD-0175CFBF09CA}"/>
          </ac:graphicFrameMkLst>
        </pc:graphicFrameChg>
        <pc:graphicFrameChg chg="add del mod ord replST">
          <ac:chgData name="Louis-Vincent Nadeau" userId="3a2c8efb-ca86-40fb-a9c1-df3f2c9cdcf2" providerId="ADAL" clId="{F4B60F71-74E4-4F1A-A347-8A679C617F22}" dt="2024-06-25T12:56:46.758" v="940"/>
          <ac:graphicFrameMkLst>
            <pc:docMk/>
            <pc:sldMk cId="556140425" sldId="3870"/>
            <ac:graphicFrameMk id="26" creationId="{6EE76AC9-9A61-E727-1554-237EE2B6A012}"/>
          </ac:graphicFrameMkLst>
        </pc:graphicFrameChg>
        <pc:graphicFrameChg chg="add del mod ord replST">
          <ac:chgData name="Louis-Vincent Nadeau" userId="3a2c8efb-ca86-40fb-a9c1-df3f2c9cdcf2" providerId="ADAL" clId="{F4B60F71-74E4-4F1A-A347-8A679C617F22}" dt="2024-06-25T12:56:53.078" v="1150"/>
          <ac:graphicFrameMkLst>
            <pc:docMk/>
            <pc:sldMk cId="556140425" sldId="3870"/>
            <ac:graphicFrameMk id="32" creationId="{B90FD029-C384-2CAB-CD04-72A00FD0BD50}"/>
          </ac:graphicFrameMkLst>
        </pc:graphicFrameChg>
        <pc:graphicFrameChg chg="add mod ord replST">
          <ac:chgData name="Louis-Vincent Nadeau" userId="3a2c8efb-ca86-40fb-a9c1-df3f2c9cdcf2" providerId="ADAL" clId="{F4B60F71-74E4-4F1A-A347-8A679C617F22}" dt="2024-06-25T13:57:54.075" v="11194"/>
          <ac:graphicFrameMkLst>
            <pc:docMk/>
            <pc:sldMk cId="556140425" sldId="3870"/>
            <ac:graphicFrameMk id="39" creationId="{72FEB479-7F55-9538-0789-FB5A769F927F}"/>
          </ac:graphicFrameMkLst>
        </pc:graphicFrameChg>
        <pc:graphicFrameChg chg="add del mod ord replST">
          <ac:chgData name="Louis-Vincent Nadeau" userId="3a2c8efb-ca86-40fb-a9c1-df3f2c9cdcf2" providerId="ADAL" clId="{F4B60F71-74E4-4F1A-A347-8A679C617F22}" dt="2024-06-25T12:59:46.571" v="1745"/>
          <ac:graphicFrameMkLst>
            <pc:docMk/>
            <pc:sldMk cId="556140425" sldId="3870"/>
            <ac:graphicFrameMk id="41" creationId="{CFD13D0B-2324-0497-079C-1EF674512750}"/>
          </ac:graphicFrameMkLst>
        </pc:graphicFrameChg>
        <pc:graphicFrameChg chg="add mod ord replST">
          <ac:chgData name="Louis-Vincent Nadeau" userId="3a2c8efb-ca86-40fb-a9c1-df3f2c9cdcf2" providerId="ADAL" clId="{F4B60F71-74E4-4F1A-A347-8A679C617F22}" dt="2024-06-25T13:57:54.170" v="11195"/>
          <ac:graphicFrameMkLst>
            <pc:docMk/>
            <pc:sldMk cId="556140425" sldId="3870"/>
            <ac:graphicFrameMk id="48" creationId="{630CEA1B-585F-8762-6C99-DE0011C3FA55}"/>
          </ac:graphicFrameMkLst>
        </pc:graphicFrameChg>
        <pc:graphicFrameChg chg="add del mod ord replST">
          <ac:chgData name="Louis-Vincent Nadeau" userId="3a2c8efb-ca86-40fb-a9c1-df3f2c9cdcf2" providerId="ADAL" clId="{F4B60F71-74E4-4F1A-A347-8A679C617F22}" dt="2024-06-25T13:01:09.143" v="2335"/>
          <ac:graphicFrameMkLst>
            <pc:docMk/>
            <pc:sldMk cId="556140425" sldId="3870"/>
            <ac:graphicFrameMk id="50" creationId="{A8A16FE9-B2CD-77C4-E5F9-0D8865CDA7E4}"/>
          </ac:graphicFrameMkLst>
        </pc:graphicFrameChg>
        <pc:graphicFrameChg chg="add del mod ord replST">
          <ac:chgData name="Louis-Vincent Nadeau" userId="3a2c8efb-ca86-40fb-a9c1-df3f2c9cdcf2" providerId="ADAL" clId="{F4B60F71-74E4-4F1A-A347-8A679C617F22}" dt="2024-06-25T13:01:09.821" v="2501"/>
          <ac:graphicFrameMkLst>
            <pc:docMk/>
            <pc:sldMk cId="556140425" sldId="3870"/>
            <ac:graphicFrameMk id="51" creationId="{D9280731-EBB6-B593-76F8-728747107BCF}"/>
          </ac:graphicFrameMkLst>
        </pc:graphicFrameChg>
        <pc:graphicFrameChg chg="add del mod ord replST">
          <ac:chgData name="Louis-Vincent Nadeau" userId="3a2c8efb-ca86-40fb-a9c1-df3f2c9cdcf2" providerId="ADAL" clId="{F4B60F71-74E4-4F1A-A347-8A679C617F22}" dt="2024-06-25T13:01:19.372" v="2671"/>
          <ac:graphicFrameMkLst>
            <pc:docMk/>
            <pc:sldMk cId="556140425" sldId="3870"/>
            <ac:graphicFrameMk id="52" creationId="{1F86C054-96A6-3953-0877-3B5D614AAB3C}"/>
          </ac:graphicFrameMkLst>
        </pc:graphicFrameChg>
        <pc:graphicFrameChg chg="add del mod ord replST">
          <ac:chgData name="Louis-Vincent Nadeau" userId="3a2c8efb-ca86-40fb-a9c1-df3f2c9cdcf2" providerId="ADAL" clId="{F4B60F71-74E4-4F1A-A347-8A679C617F22}" dt="2024-06-25T13:01:20.928" v="2839"/>
          <ac:graphicFrameMkLst>
            <pc:docMk/>
            <pc:sldMk cId="556140425" sldId="3870"/>
            <ac:graphicFrameMk id="54" creationId="{4CA66BB5-0D8B-E374-114D-1F941850C796}"/>
          </ac:graphicFrameMkLst>
        </pc:graphicFrameChg>
        <pc:graphicFrameChg chg="add del mod ord replST">
          <ac:chgData name="Louis-Vincent Nadeau" userId="3a2c8efb-ca86-40fb-a9c1-df3f2c9cdcf2" providerId="ADAL" clId="{F4B60F71-74E4-4F1A-A347-8A679C617F22}" dt="2024-06-25T13:01:21.874" v="3005"/>
          <ac:graphicFrameMkLst>
            <pc:docMk/>
            <pc:sldMk cId="556140425" sldId="3870"/>
            <ac:graphicFrameMk id="55" creationId="{40ACBAA3-4BC9-73F5-1E0D-0DA51C543568}"/>
          </ac:graphicFrameMkLst>
        </pc:graphicFrameChg>
        <pc:graphicFrameChg chg="add del mod ord replST">
          <ac:chgData name="Louis-Vincent Nadeau" userId="3a2c8efb-ca86-40fb-a9c1-df3f2c9cdcf2" providerId="ADAL" clId="{F4B60F71-74E4-4F1A-A347-8A679C617F22}" dt="2024-06-25T13:01:32.864" v="3174"/>
          <ac:graphicFrameMkLst>
            <pc:docMk/>
            <pc:sldMk cId="556140425" sldId="3870"/>
            <ac:graphicFrameMk id="56" creationId="{0F82B181-7531-DA28-DABF-E12C76195C28}"/>
          </ac:graphicFrameMkLst>
        </pc:graphicFrameChg>
        <pc:graphicFrameChg chg="add del mod ord replST">
          <ac:chgData name="Louis-Vincent Nadeau" userId="3a2c8efb-ca86-40fb-a9c1-df3f2c9cdcf2" providerId="ADAL" clId="{F4B60F71-74E4-4F1A-A347-8A679C617F22}" dt="2024-06-25T13:01:34.857" v="3342"/>
          <ac:graphicFrameMkLst>
            <pc:docMk/>
            <pc:sldMk cId="556140425" sldId="3870"/>
            <ac:graphicFrameMk id="57" creationId="{64C95F95-9826-E683-F9C2-6660A34EBB89}"/>
          </ac:graphicFrameMkLst>
        </pc:graphicFrameChg>
        <pc:graphicFrameChg chg="add del mod ord replST">
          <ac:chgData name="Louis-Vincent Nadeau" userId="3a2c8efb-ca86-40fb-a9c1-df3f2c9cdcf2" providerId="ADAL" clId="{F4B60F71-74E4-4F1A-A347-8A679C617F22}" dt="2024-06-25T13:01:35.492" v="3508"/>
          <ac:graphicFrameMkLst>
            <pc:docMk/>
            <pc:sldMk cId="556140425" sldId="3870"/>
            <ac:graphicFrameMk id="58" creationId="{026F5A71-B7B4-D9A2-C4D4-25D0CBF315D0}"/>
          </ac:graphicFrameMkLst>
        </pc:graphicFrameChg>
        <pc:graphicFrameChg chg="del mod ord">
          <ac:chgData name="Louis-Vincent Nadeau" userId="3a2c8efb-ca86-40fb-a9c1-df3f2c9cdcf2" providerId="ADAL" clId="{F4B60F71-74E4-4F1A-A347-8A679C617F22}" dt="2024-06-25T12:59:42.931" v="1572"/>
          <ac:graphicFrameMkLst>
            <pc:docMk/>
            <pc:sldMk cId="556140425" sldId="3870"/>
            <ac:graphicFrameMk id="59" creationId="{566DF24C-A5FB-A5BF-B001-F00283269257}"/>
          </ac:graphicFrameMkLst>
        </pc:graphicFrameChg>
        <pc:graphicFrameChg chg="add del mod ord replST">
          <ac:chgData name="Louis-Vincent Nadeau" userId="3a2c8efb-ca86-40fb-a9c1-df3f2c9cdcf2" providerId="ADAL" clId="{F4B60F71-74E4-4F1A-A347-8A679C617F22}" dt="2024-06-25T13:01:46.756" v="3678"/>
          <ac:graphicFrameMkLst>
            <pc:docMk/>
            <pc:sldMk cId="556140425" sldId="3870"/>
            <ac:graphicFrameMk id="60" creationId="{9C3AA516-4265-2114-1646-14863237F957}"/>
          </ac:graphicFrameMkLst>
        </pc:graphicFrameChg>
        <pc:graphicFrameChg chg="add del mod ord replST">
          <ac:chgData name="Louis-Vincent Nadeau" userId="3a2c8efb-ca86-40fb-a9c1-df3f2c9cdcf2" providerId="ADAL" clId="{F4B60F71-74E4-4F1A-A347-8A679C617F22}" dt="2024-06-25T13:01:48.014" v="3847"/>
          <ac:graphicFrameMkLst>
            <pc:docMk/>
            <pc:sldMk cId="556140425" sldId="3870"/>
            <ac:graphicFrameMk id="61" creationId="{1ADB64D0-FF99-778C-CCBD-20D32D9EF60A}"/>
          </ac:graphicFrameMkLst>
        </pc:graphicFrameChg>
        <pc:graphicFrameChg chg="add del mod ord replST">
          <ac:chgData name="Louis-Vincent Nadeau" userId="3a2c8efb-ca86-40fb-a9c1-df3f2c9cdcf2" providerId="ADAL" clId="{F4B60F71-74E4-4F1A-A347-8A679C617F22}" dt="2024-06-25T13:01:49.010" v="4016"/>
          <ac:graphicFrameMkLst>
            <pc:docMk/>
            <pc:sldMk cId="556140425" sldId="3870"/>
            <ac:graphicFrameMk id="62" creationId="{420449A8-3ABE-AB36-579E-0987DA438346}"/>
          </ac:graphicFrameMkLst>
        </pc:graphicFrameChg>
        <pc:graphicFrameChg chg="add del mod ord replST">
          <ac:chgData name="Louis-Vincent Nadeau" userId="3a2c8efb-ca86-40fb-a9c1-df3f2c9cdcf2" providerId="ADAL" clId="{F4B60F71-74E4-4F1A-A347-8A679C617F22}" dt="2024-06-25T13:01:58.253" v="4182"/>
          <ac:graphicFrameMkLst>
            <pc:docMk/>
            <pc:sldMk cId="556140425" sldId="3870"/>
            <ac:graphicFrameMk id="63" creationId="{D167A8B3-7C10-C216-E1E4-57EC735B10FF}"/>
          </ac:graphicFrameMkLst>
        </pc:graphicFrameChg>
        <pc:graphicFrameChg chg="add del mod ord replST">
          <ac:chgData name="Louis-Vincent Nadeau" userId="3a2c8efb-ca86-40fb-a9c1-df3f2c9cdcf2" providerId="ADAL" clId="{F4B60F71-74E4-4F1A-A347-8A679C617F22}" dt="2024-06-25T13:02:00.123" v="4351"/>
          <ac:graphicFrameMkLst>
            <pc:docMk/>
            <pc:sldMk cId="556140425" sldId="3870"/>
            <ac:graphicFrameMk id="64" creationId="{8FDEAF84-01A5-8780-7C81-F516A1F2752C}"/>
          </ac:graphicFrameMkLst>
        </pc:graphicFrameChg>
        <pc:graphicFrameChg chg="add del mod ord replST">
          <ac:chgData name="Louis-Vincent Nadeau" userId="3a2c8efb-ca86-40fb-a9c1-df3f2c9cdcf2" providerId="ADAL" clId="{F4B60F71-74E4-4F1A-A347-8A679C617F22}" dt="2024-06-25T13:02:02.077" v="4519"/>
          <ac:graphicFrameMkLst>
            <pc:docMk/>
            <pc:sldMk cId="556140425" sldId="3870"/>
            <ac:graphicFrameMk id="65" creationId="{12D6AF38-E035-CD3F-6021-C6CC661F4A02}"/>
          </ac:graphicFrameMkLst>
        </pc:graphicFrameChg>
        <pc:graphicFrameChg chg="add del mod ord replST">
          <ac:chgData name="Louis-Vincent Nadeau" userId="3a2c8efb-ca86-40fb-a9c1-df3f2c9cdcf2" providerId="ADAL" clId="{F4B60F71-74E4-4F1A-A347-8A679C617F22}" dt="2024-06-25T13:02:02.774" v="4685"/>
          <ac:graphicFrameMkLst>
            <pc:docMk/>
            <pc:sldMk cId="556140425" sldId="3870"/>
            <ac:graphicFrameMk id="66" creationId="{2567E4B9-88CA-6863-62EB-4DCD295DA845}"/>
          </ac:graphicFrameMkLst>
        </pc:graphicFrameChg>
        <pc:graphicFrameChg chg="add del mod ord replST">
          <ac:chgData name="Louis-Vincent Nadeau" userId="3a2c8efb-ca86-40fb-a9c1-df3f2c9cdcf2" providerId="ADAL" clId="{F4B60F71-74E4-4F1A-A347-8A679C617F22}" dt="2024-06-25T13:02:14.706" v="4859"/>
          <ac:graphicFrameMkLst>
            <pc:docMk/>
            <pc:sldMk cId="556140425" sldId="3870"/>
            <ac:graphicFrameMk id="67" creationId="{C117F43E-CA15-7F78-DB6B-13C0AFF2CC94}"/>
          </ac:graphicFrameMkLst>
        </pc:graphicFrameChg>
        <pc:graphicFrameChg chg="add del mod ord replST">
          <ac:chgData name="Louis-Vincent Nadeau" userId="3a2c8efb-ca86-40fb-a9c1-df3f2c9cdcf2" providerId="ADAL" clId="{F4B60F71-74E4-4F1A-A347-8A679C617F22}" dt="2024-06-25T13:02:16.336" v="5027"/>
          <ac:graphicFrameMkLst>
            <pc:docMk/>
            <pc:sldMk cId="556140425" sldId="3870"/>
            <ac:graphicFrameMk id="68" creationId="{C51CEBBF-9EB5-7162-6E9B-2A3DD481BC58}"/>
          </ac:graphicFrameMkLst>
        </pc:graphicFrameChg>
        <pc:graphicFrameChg chg="add del mod ord replST">
          <ac:chgData name="Louis-Vincent Nadeau" userId="3a2c8efb-ca86-40fb-a9c1-df3f2c9cdcf2" providerId="ADAL" clId="{F4B60F71-74E4-4F1A-A347-8A679C617F22}" dt="2024-06-25T13:02:16.936" v="5193"/>
          <ac:graphicFrameMkLst>
            <pc:docMk/>
            <pc:sldMk cId="556140425" sldId="3870"/>
            <ac:graphicFrameMk id="69" creationId="{0D7DB758-A2C6-4BEA-ED24-67A3E1BC01BA}"/>
          </ac:graphicFrameMkLst>
        </pc:graphicFrameChg>
        <pc:graphicFrameChg chg="add del mod ord replST">
          <ac:chgData name="Louis-Vincent Nadeau" userId="3a2c8efb-ca86-40fb-a9c1-df3f2c9cdcf2" providerId="ADAL" clId="{F4B60F71-74E4-4F1A-A347-8A679C617F22}" dt="2024-06-25T13:02:29.324" v="5378"/>
          <ac:graphicFrameMkLst>
            <pc:docMk/>
            <pc:sldMk cId="556140425" sldId="3870"/>
            <ac:graphicFrameMk id="70" creationId="{5C5EB0FE-5DFE-8A3D-3E7E-C2C1DD004638}"/>
          </ac:graphicFrameMkLst>
        </pc:graphicFrameChg>
        <pc:graphicFrameChg chg="add del mod ord replST">
          <ac:chgData name="Louis-Vincent Nadeau" userId="3a2c8efb-ca86-40fb-a9c1-df3f2c9cdcf2" providerId="ADAL" clId="{F4B60F71-74E4-4F1A-A347-8A679C617F22}" dt="2024-06-25T13:02:31.796" v="5564"/>
          <ac:graphicFrameMkLst>
            <pc:docMk/>
            <pc:sldMk cId="556140425" sldId="3870"/>
            <ac:graphicFrameMk id="72" creationId="{410E5D49-7A73-112C-7757-6178061F1E4E}"/>
          </ac:graphicFrameMkLst>
        </pc:graphicFrameChg>
        <pc:graphicFrameChg chg="add del mod ord replST">
          <ac:chgData name="Louis-Vincent Nadeau" userId="3a2c8efb-ca86-40fb-a9c1-df3f2c9cdcf2" providerId="ADAL" clId="{F4B60F71-74E4-4F1A-A347-8A679C617F22}" dt="2024-06-25T13:02:32.458" v="5730"/>
          <ac:graphicFrameMkLst>
            <pc:docMk/>
            <pc:sldMk cId="556140425" sldId="3870"/>
            <ac:graphicFrameMk id="73" creationId="{CF124DCD-4954-1363-E0EF-F8AF3C81DB13}"/>
          </ac:graphicFrameMkLst>
        </pc:graphicFrameChg>
        <pc:graphicFrameChg chg="add del mod ord replST">
          <ac:chgData name="Louis-Vincent Nadeau" userId="3a2c8efb-ca86-40fb-a9c1-df3f2c9cdcf2" providerId="ADAL" clId="{F4B60F71-74E4-4F1A-A347-8A679C617F22}" dt="2024-06-25T13:02:35.250" v="5915"/>
          <ac:graphicFrameMkLst>
            <pc:docMk/>
            <pc:sldMk cId="556140425" sldId="3870"/>
            <ac:graphicFrameMk id="74" creationId="{E5F57086-01D4-07BC-FEF4-3BE42F11D103}"/>
          </ac:graphicFrameMkLst>
        </pc:graphicFrameChg>
        <pc:graphicFrameChg chg="add del mod ord replST">
          <ac:chgData name="Louis-Vincent Nadeau" userId="3a2c8efb-ca86-40fb-a9c1-df3f2c9cdcf2" providerId="ADAL" clId="{F4B60F71-74E4-4F1A-A347-8A679C617F22}" dt="2024-06-25T13:03:03.062" v="6085"/>
          <ac:graphicFrameMkLst>
            <pc:docMk/>
            <pc:sldMk cId="556140425" sldId="3870"/>
            <ac:graphicFrameMk id="76" creationId="{AEF3F74C-BFD1-15DA-AC26-5FEE124D3C47}"/>
          </ac:graphicFrameMkLst>
        </pc:graphicFrameChg>
        <pc:graphicFrameChg chg="add del mod ord replST">
          <ac:chgData name="Louis-Vincent Nadeau" userId="3a2c8efb-ca86-40fb-a9c1-df3f2c9cdcf2" providerId="ADAL" clId="{F4B60F71-74E4-4F1A-A347-8A679C617F22}" dt="2024-06-25T13:03:04.639" v="6253"/>
          <ac:graphicFrameMkLst>
            <pc:docMk/>
            <pc:sldMk cId="556140425" sldId="3870"/>
            <ac:graphicFrameMk id="77" creationId="{C0F668C3-FDE8-5F01-CCF2-A55C039971F8}"/>
          </ac:graphicFrameMkLst>
        </pc:graphicFrameChg>
        <pc:graphicFrameChg chg="add del mod ord replST">
          <ac:chgData name="Louis-Vincent Nadeau" userId="3a2c8efb-ca86-40fb-a9c1-df3f2c9cdcf2" providerId="ADAL" clId="{F4B60F71-74E4-4F1A-A347-8A679C617F22}" dt="2024-06-25T13:03:05.848" v="6419"/>
          <ac:graphicFrameMkLst>
            <pc:docMk/>
            <pc:sldMk cId="556140425" sldId="3870"/>
            <ac:graphicFrameMk id="78" creationId="{D2AF5C4B-225C-9BFA-B54F-66398FBA3381}"/>
          </ac:graphicFrameMkLst>
        </pc:graphicFrameChg>
        <pc:graphicFrameChg chg="add del mod ord replST">
          <ac:chgData name="Louis-Vincent Nadeau" userId="3a2c8efb-ca86-40fb-a9c1-df3f2c9cdcf2" providerId="ADAL" clId="{F4B60F71-74E4-4F1A-A347-8A679C617F22}" dt="2024-06-25T13:03:13.995" v="6589"/>
          <ac:graphicFrameMkLst>
            <pc:docMk/>
            <pc:sldMk cId="556140425" sldId="3870"/>
            <ac:graphicFrameMk id="79" creationId="{241A3B53-0F09-56CA-B39D-52EBA31ECCFE}"/>
          </ac:graphicFrameMkLst>
        </pc:graphicFrameChg>
        <pc:graphicFrameChg chg="add del mod ord replST">
          <ac:chgData name="Louis-Vincent Nadeau" userId="3a2c8efb-ca86-40fb-a9c1-df3f2c9cdcf2" providerId="ADAL" clId="{F4B60F71-74E4-4F1A-A347-8A679C617F22}" dt="2024-06-25T13:03:14.688" v="6755"/>
          <ac:graphicFrameMkLst>
            <pc:docMk/>
            <pc:sldMk cId="556140425" sldId="3870"/>
            <ac:graphicFrameMk id="81" creationId="{D17BB324-F6CB-D1D3-BEE8-9D5F3ED19A55}"/>
          </ac:graphicFrameMkLst>
        </pc:graphicFrameChg>
        <pc:graphicFrameChg chg="add del mod ord replST">
          <ac:chgData name="Louis-Vincent Nadeau" userId="3a2c8efb-ca86-40fb-a9c1-df3f2c9cdcf2" providerId="ADAL" clId="{F4B60F71-74E4-4F1A-A347-8A679C617F22}" dt="2024-06-25T13:03:23.952" v="6925"/>
          <ac:graphicFrameMkLst>
            <pc:docMk/>
            <pc:sldMk cId="556140425" sldId="3870"/>
            <ac:graphicFrameMk id="82" creationId="{35A38A6A-8FE9-017F-B870-2B36C367A1D4}"/>
          </ac:graphicFrameMkLst>
        </pc:graphicFrameChg>
        <pc:graphicFrameChg chg="add del mod ord replST">
          <ac:chgData name="Louis-Vincent Nadeau" userId="3a2c8efb-ca86-40fb-a9c1-df3f2c9cdcf2" providerId="ADAL" clId="{F4B60F71-74E4-4F1A-A347-8A679C617F22}" dt="2024-06-25T13:03:25.658" v="7093"/>
          <ac:graphicFrameMkLst>
            <pc:docMk/>
            <pc:sldMk cId="556140425" sldId="3870"/>
            <ac:graphicFrameMk id="83" creationId="{F21A24AF-5EA4-08B4-7776-73C4D29C5F3D}"/>
          </ac:graphicFrameMkLst>
        </pc:graphicFrameChg>
        <pc:graphicFrameChg chg="add del mod ord replST">
          <ac:chgData name="Louis-Vincent Nadeau" userId="3a2c8efb-ca86-40fb-a9c1-df3f2c9cdcf2" providerId="ADAL" clId="{F4B60F71-74E4-4F1A-A347-8A679C617F22}" dt="2024-06-25T13:03:29.417" v="7259"/>
          <ac:graphicFrameMkLst>
            <pc:docMk/>
            <pc:sldMk cId="556140425" sldId="3870"/>
            <ac:graphicFrameMk id="84" creationId="{668DD222-F9E0-00CA-E92D-EE870798DCE2}"/>
          </ac:graphicFrameMkLst>
        </pc:graphicFrameChg>
        <pc:graphicFrameChg chg="add del mod ord replST">
          <ac:chgData name="Louis-Vincent Nadeau" userId="3a2c8efb-ca86-40fb-a9c1-df3f2c9cdcf2" providerId="ADAL" clId="{F4B60F71-74E4-4F1A-A347-8A679C617F22}" dt="2024-06-25T13:03:33.872" v="7427"/>
          <ac:graphicFrameMkLst>
            <pc:docMk/>
            <pc:sldMk cId="556140425" sldId="3870"/>
            <ac:graphicFrameMk id="87" creationId="{6C54BE68-AAE4-2F71-0C3C-8D184C1CEC53}"/>
          </ac:graphicFrameMkLst>
        </pc:graphicFrameChg>
        <pc:graphicFrameChg chg="add del mod ord replST">
          <ac:chgData name="Louis-Vincent Nadeau" userId="3a2c8efb-ca86-40fb-a9c1-df3f2c9cdcf2" providerId="ADAL" clId="{F4B60F71-74E4-4F1A-A347-8A679C617F22}" dt="2024-06-25T13:03:49.415" v="7595"/>
          <ac:graphicFrameMkLst>
            <pc:docMk/>
            <pc:sldMk cId="556140425" sldId="3870"/>
            <ac:graphicFrameMk id="89" creationId="{C4D24DC7-93F7-2AB4-2570-74EAA379A995}"/>
          </ac:graphicFrameMkLst>
        </pc:graphicFrameChg>
        <pc:graphicFrameChg chg="add del mod ord replST">
          <ac:chgData name="Louis-Vincent Nadeau" userId="3a2c8efb-ca86-40fb-a9c1-df3f2c9cdcf2" providerId="ADAL" clId="{F4B60F71-74E4-4F1A-A347-8A679C617F22}" dt="2024-06-25T13:03:50.734" v="7764"/>
          <ac:graphicFrameMkLst>
            <pc:docMk/>
            <pc:sldMk cId="556140425" sldId="3870"/>
            <ac:graphicFrameMk id="90" creationId="{A759EE60-368E-BDB0-EB1E-CB84D34F3551}"/>
          </ac:graphicFrameMkLst>
        </pc:graphicFrameChg>
        <pc:graphicFrameChg chg="add del mod ord replST">
          <ac:chgData name="Louis-Vincent Nadeau" userId="3a2c8efb-ca86-40fb-a9c1-df3f2c9cdcf2" providerId="ADAL" clId="{F4B60F71-74E4-4F1A-A347-8A679C617F22}" dt="2024-06-25T13:03:51.335" v="7930"/>
          <ac:graphicFrameMkLst>
            <pc:docMk/>
            <pc:sldMk cId="556140425" sldId="3870"/>
            <ac:graphicFrameMk id="91" creationId="{6411D0D3-EE85-B9C4-7B24-8E44E6925F28}"/>
          </ac:graphicFrameMkLst>
        </pc:graphicFrameChg>
        <pc:graphicFrameChg chg="add del mod ord replST">
          <ac:chgData name="Louis-Vincent Nadeau" userId="3a2c8efb-ca86-40fb-a9c1-df3f2c9cdcf2" providerId="ADAL" clId="{F4B60F71-74E4-4F1A-A347-8A679C617F22}" dt="2024-06-25T13:29:10.690" v="8922"/>
          <ac:graphicFrameMkLst>
            <pc:docMk/>
            <pc:sldMk cId="556140425" sldId="3870"/>
            <ac:graphicFrameMk id="92" creationId="{892A23F0-14D2-E773-B729-B5E6F640D98E}"/>
          </ac:graphicFrameMkLst>
        </pc:graphicFrameChg>
        <pc:graphicFrameChg chg="add del mod ord replST">
          <ac:chgData name="Louis-Vincent Nadeau" userId="3a2c8efb-ca86-40fb-a9c1-df3f2c9cdcf2" providerId="ADAL" clId="{F4B60F71-74E4-4F1A-A347-8A679C617F22}" dt="2024-06-25T13:29:12.550" v="9088"/>
          <ac:graphicFrameMkLst>
            <pc:docMk/>
            <pc:sldMk cId="556140425" sldId="3870"/>
            <ac:graphicFrameMk id="93" creationId="{789142AF-41A1-17CB-72FB-CC4FE8B782AA}"/>
          </ac:graphicFrameMkLst>
        </pc:graphicFrameChg>
        <pc:graphicFrameChg chg="add del mod ord replST">
          <ac:chgData name="Louis-Vincent Nadeau" userId="3a2c8efb-ca86-40fb-a9c1-df3f2c9cdcf2" providerId="ADAL" clId="{F4B60F71-74E4-4F1A-A347-8A679C617F22}" dt="2024-06-25T13:29:31.737" v="9256"/>
          <ac:graphicFrameMkLst>
            <pc:docMk/>
            <pc:sldMk cId="556140425" sldId="3870"/>
            <ac:graphicFrameMk id="94" creationId="{1CF81671-8CB4-BE9A-021B-DB860B247A75}"/>
          </ac:graphicFrameMkLst>
        </pc:graphicFrameChg>
        <pc:graphicFrameChg chg="add del mod ord replST">
          <ac:chgData name="Louis-Vincent Nadeau" userId="3a2c8efb-ca86-40fb-a9c1-df3f2c9cdcf2" providerId="ADAL" clId="{F4B60F71-74E4-4F1A-A347-8A679C617F22}" dt="2024-06-25T13:29:33.025" v="9425"/>
          <ac:graphicFrameMkLst>
            <pc:docMk/>
            <pc:sldMk cId="556140425" sldId="3870"/>
            <ac:graphicFrameMk id="95" creationId="{D72B91DC-A1A5-9191-9006-DC1225D270F3}"/>
          </ac:graphicFrameMkLst>
        </pc:graphicFrameChg>
        <pc:graphicFrameChg chg="add del mod ord replST">
          <ac:chgData name="Louis-Vincent Nadeau" userId="3a2c8efb-ca86-40fb-a9c1-df3f2c9cdcf2" providerId="ADAL" clId="{F4B60F71-74E4-4F1A-A347-8A679C617F22}" dt="2024-06-25T13:29:35.331" v="9594"/>
          <ac:graphicFrameMkLst>
            <pc:docMk/>
            <pc:sldMk cId="556140425" sldId="3870"/>
            <ac:graphicFrameMk id="96" creationId="{F68F7F22-C8C4-0358-CA0B-BAA7E9E658C4}"/>
          </ac:graphicFrameMkLst>
        </pc:graphicFrameChg>
        <pc:graphicFrameChg chg="add del mod ord replST">
          <ac:chgData name="Louis-Vincent Nadeau" userId="3a2c8efb-ca86-40fb-a9c1-df3f2c9cdcf2" providerId="ADAL" clId="{F4B60F71-74E4-4F1A-A347-8A679C617F22}" dt="2024-06-25T13:29:35.942" v="9760"/>
          <ac:graphicFrameMkLst>
            <pc:docMk/>
            <pc:sldMk cId="556140425" sldId="3870"/>
            <ac:graphicFrameMk id="97" creationId="{2594309A-F3C2-5400-CE57-486168E84ED8}"/>
          </ac:graphicFrameMkLst>
        </pc:graphicFrameChg>
        <pc:graphicFrameChg chg="add mod ord replST">
          <ac:chgData name="Louis-Vincent Nadeau" userId="3a2c8efb-ca86-40fb-a9c1-df3f2c9cdcf2" providerId="ADAL" clId="{F4B60F71-74E4-4F1A-A347-8A679C617F22}" dt="2024-06-25T13:57:54.229" v="11200"/>
          <ac:graphicFrameMkLst>
            <pc:docMk/>
            <pc:sldMk cId="556140425" sldId="3870"/>
            <ac:graphicFrameMk id="99" creationId="{7DAC5F0F-706C-459D-D43D-13B491389FEE}"/>
          </ac:graphicFrameMkLst>
        </pc:graphicFrameChg>
        <pc:graphicFrameChg chg="del mod ord">
          <ac:chgData name="Louis-Vincent Nadeau" userId="3a2c8efb-ca86-40fb-a9c1-df3f2c9cdcf2" providerId="ADAL" clId="{F4B60F71-74E4-4F1A-A347-8A679C617F22}" dt="2024-06-25T13:00:56.113" v="2159"/>
          <ac:graphicFrameMkLst>
            <pc:docMk/>
            <pc:sldMk cId="556140425" sldId="3870"/>
            <ac:graphicFrameMk id="109" creationId="{7C395D7A-61F0-5E33-85F5-EAABF96D482F}"/>
          </ac:graphicFrameMkLst>
        </pc:graphicFrameChg>
        <pc:picChg chg="mod ord">
          <ac:chgData name="Louis-Vincent Nadeau" userId="3a2c8efb-ca86-40fb-a9c1-df3f2c9cdcf2" providerId="ADAL" clId="{F4B60F71-74E4-4F1A-A347-8A679C617F22}" dt="2024-06-25T13:29:35.958" v="9776"/>
          <ac:picMkLst>
            <pc:docMk/>
            <pc:sldMk cId="556140425" sldId="3870"/>
            <ac:picMk id="8" creationId="{6AABB633-EA8D-4626-8E13-286FBB1215A2}"/>
          </ac:picMkLst>
        </pc:picChg>
        <pc:picChg chg="mod ord">
          <ac:chgData name="Louis-Vincent Nadeau" userId="3a2c8efb-ca86-40fb-a9c1-df3f2c9cdcf2" providerId="ADAL" clId="{F4B60F71-74E4-4F1A-A347-8A679C617F22}" dt="2024-06-25T13:29:35.974" v="9817"/>
          <ac:picMkLst>
            <pc:docMk/>
            <pc:sldMk cId="556140425" sldId="3870"/>
            <ac:picMk id="16" creationId="{27224DDE-8B57-1A30-B7F3-8F93AF695A74}"/>
          </ac:picMkLst>
        </pc:picChg>
        <pc:cxnChg chg="mod ord">
          <ac:chgData name="Louis-Vincent Nadeau" userId="3a2c8efb-ca86-40fb-a9c1-df3f2c9cdcf2" providerId="ADAL" clId="{F4B60F71-74E4-4F1A-A347-8A679C617F22}" dt="2024-06-25T13:29:35.974" v="9859"/>
          <ac:cxnSpMkLst>
            <pc:docMk/>
            <pc:sldMk cId="556140425" sldId="3870"/>
            <ac:cxnSpMk id="20" creationId="{1570133C-EE23-D9B3-CAF2-4B83D917A698}"/>
          </ac:cxnSpMkLst>
        </pc:cxnChg>
        <pc:cxnChg chg="mod ord">
          <ac:chgData name="Louis-Vincent Nadeau" userId="3a2c8efb-ca86-40fb-a9c1-df3f2c9cdcf2" providerId="ADAL" clId="{F4B60F71-74E4-4F1A-A347-8A679C617F22}" dt="2024-06-25T13:29:35.974" v="9861"/>
          <ac:cxnSpMkLst>
            <pc:docMk/>
            <pc:sldMk cId="556140425" sldId="3870"/>
            <ac:cxnSpMk id="24" creationId="{63F3323F-1AD3-044A-3D88-A6773751C090}"/>
          </ac:cxnSpMkLst>
        </pc:cxnChg>
        <pc:cxnChg chg="mod ord">
          <ac:chgData name="Louis-Vincent Nadeau" userId="3a2c8efb-ca86-40fb-a9c1-df3f2c9cdcf2" providerId="ADAL" clId="{F4B60F71-74E4-4F1A-A347-8A679C617F22}" dt="2024-06-25T13:29:35.992" v="9893"/>
          <ac:cxnSpMkLst>
            <pc:docMk/>
            <pc:sldMk cId="556140425" sldId="3870"/>
            <ac:cxnSpMk id="29" creationId="{69CA930B-1244-E7E1-0BF1-8F8A27C3E194}"/>
          </ac:cxnSpMkLst>
        </pc:cxnChg>
        <pc:cxnChg chg="mod ord">
          <ac:chgData name="Louis-Vincent Nadeau" userId="3a2c8efb-ca86-40fb-a9c1-df3f2c9cdcf2" providerId="ADAL" clId="{F4B60F71-74E4-4F1A-A347-8A679C617F22}" dt="2024-06-25T13:29:35.974" v="9863"/>
          <ac:cxnSpMkLst>
            <pc:docMk/>
            <pc:sldMk cId="556140425" sldId="3870"/>
            <ac:cxnSpMk id="31" creationId="{C5B41916-ADA1-1C45-415B-57D733029A0A}"/>
          </ac:cxnSpMkLst>
        </pc:cxnChg>
        <pc:cxnChg chg="mod ord">
          <ac:chgData name="Louis-Vincent Nadeau" userId="3a2c8efb-ca86-40fb-a9c1-df3f2c9cdcf2" providerId="ADAL" clId="{F4B60F71-74E4-4F1A-A347-8A679C617F22}" dt="2024-06-25T13:29:35.974" v="9851"/>
          <ac:cxnSpMkLst>
            <pc:docMk/>
            <pc:sldMk cId="556140425" sldId="3870"/>
            <ac:cxnSpMk id="34" creationId="{5DF9A905-AF30-B22A-94AA-D43EDC81DD2C}"/>
          </ac:cxnSpMkLst>
        </pc:cxnChg>
        <pc:cxnChg chg="mod ord">
          <ac:chgData name="Louis-Vincent Nadeau" userId="3a2c8efb-ca86-40fb-a9c1-df3f2c9cdcf2" providerId="ADAL" clId="{F4B60F71-74E4-4F1A-A347-8A679C617F22}" dt="2024-06-25T13:29:35.974" v="9830"/>
          <ac:cxnSpMkLst>
            <pc:docMk/>
            <pc:sldMk cId="556140425" sldId="3870"/>
            <ac:cxnSpMk id="42" creationId="{9D75B692-84EE-0FE8-69BF-69F92F174838}"/>
          </ac:cxnSpMkLst>
        </pc:cxnChg>
        <pc:cxnChg chg="mod ord">
          <ac:chgData name="Louis-Vincent Nadeau" userId="3a2c8efb-ca86-40fb-a9c1-df3f2c9cdcf2" providerId="ADAL" clId="{F4B60F71-74E4-4F1A-A347-8A679C617F22}" dt="2024-06-25T13:29:35.974" v="9832"/>
          <ac:cxnSpMkLst>
            <pc:docMk/>
            <pc:sldMk cId="556140425" sldId="3870"/>
            <ac:cxnSpMk id="43" creationId="{4B855015-0F20-7678-5B9D-AEA789CACAC0}"/>
          </ac:cxnSpMkLst>
        </pc:cxnChg>
        <pc:cxnChg chg="mod ord">
          <ac:chgData name="Louis-Vincent Nadeau" userId="3a2c8efb-ca86-40fb-a9c1-df3f2c9cdcf2" providerId="ADAL" clId="{F4B60F71-74E4-4F1A-A347-8A679C617F22}" dt="2024-06-25T13:29:35.974" v="9811"/>
          <ac:cxnSpMkLst>
            <pc:docMk/>
            <pc:sldMk cId="556140425" sldId="3870"/>
            <ac:cxnSpMk id="166" creationId="{DEA9CCCE-A4CC-49F3-95EF-DD1CC9099371}"/>
          </ac:cxnSpMkLst>
        </pc:cxnChg>
        <pc:cxnChg chg="mod ord">
          <ac:chgData name="Louis-Vincent Nadeau" userId="3a2c8efb-ca86-40fb-a9c1-df3f2c9cdcf2" providerId="ADAL" clId="{F4B60F71-74E4-4F1A-A347-8A679C617F22}" dt="2024-06-25T13:29:35.958" v="9780"/>
          <ac:cxnSpMkLst>
            <pc:docMk/>
            <pc:sldMk cId="556140425" sldId="3870"/>
            <ac:cxnSpMk id="348" creationId="{E43E08C9-C3C3-4090-99A8-A6FF3D8B75C7}"/>
          </ac:cxnSpMkLst>
        </pc:cxnChg>
        <pc:cxnChg chg="mod ord">
          <ac:chgData name="Louis-Vincent Nadeau" userId="3a2c8efb-ca86-40fb-a9c1-df3f2c9cdcf2" providerId="ADAL" clId="{F4B60F71-74E4-4F1A-A347-8A679C617F22}" dt="2024-06-25T13:29:35.974" v="9805"/>
          <ac:cxnSpMkLst>
            <pc:docMk/>
            <pc:sldMk cId="556140425" sldId="3870"/>
            <ac:cxnSpMk id="540" creationId="{43B65BEB-0BEC-4640-B3DA-C96F674C1400}"/>
          </ac:cxnSpMkLst>
        </pc:cxnChg>
        <pc:cxnChg chg="mod ord">
          <ac:chgData name="Louis-Vincent Nadeau" userId="3a2c8efb-ca86-40fb-a9c1-df3f2c9cdcf2" providerId="ADAL" clId="{F4B60F71-74E4-4F1A-A347-8A679C617F22}" dt="2024-06-25T13:29:35.974" v="9807"/>
          <ac:cxnSpMkLst>
            <pc:docMk/>
            <pc:sldMk cId="556140425" sldId="3870"/>
            <ac:cxnSpMk id="543" creationId="{FEAD48A8-CFAC-44B7-9F05-9A22B52CDCE6}"/>
          </ac:cxnSpMkLst>
        </pc:cxnChg>
        <pc:cxnChg chg="mod ord">
          <ac:chgData name="Louis-Vincent Nadeau" userId="3a2c8efb-ca86-40fb-a9c1-df3f2c9cdcf2" providerId="ADAL" clId="{F4B60F71-74E4-4F1A-A347-8A679C617F22}" dt="2024-06-25T13:29:35.974" v="9809"/>
          <ac:cxnSpMkLst>
            <pc:docMk/>
            <pc:sldMk cId="556140425" sldId="3870"/>
            <ac:cxnSpMk id="544" creationId="{7074F33A-DDB4-4DBB-A083-DDB4C6530E78}"/>
          </ac:cxnSpMkLst>
        </pc:cxnChg>
      </pc:sldChg>
      <pc:sldChg chg="modSp mod addCm delCm modCm">
        <pc:chgData name="Louis-Vincent Nadeau" userId="3a2c8efb-ca86-40fb-a9c1-df3f2c9cdcf2" providerId="ADAL" clId="{F4B60F71-74E4-4F1A-A347-8A679C617F22}" dt="2024-06-25T14:41:27.756" v="11681" actId="20577"/>
        <pc:sldMkLst>
          <pc:docMk/>
          <pc:sldMk cId="1654537431" sldId="3871"/>
        </pc:sldMkLst>
        <pc:spChg chg="mod">
          <ac:chgData name="Louis-Vincent Nadeau" userId="3a2c8efb-ca86-40fb-a9c1-df3f2c9cdcf2" providerId="ADAL" clId="{F4B60F71-74E4-4F1A-A347-8A679C617F22}" dt="2024-06-25T14:41:27.756" v="11681" actId="20577"/>
          <ac:spMkLst>
            <pc:docMk/>
            <pc:sldMk cId="1654537431" sldId="3871"/>
            <ac:spMk id="2" creationId="{DB6AEA1E-E310-7CEF-F3D1-E21C61830C9D}"/>
          </ac:spMkLst>
        </pc:spChg>
        <pc:spChg chg="replST">
          <ac:chgData name="Louis-Vincent Nadeau" userId="3a2c8efb-ca86-40fb-a9c1-df3f2c9cdcf2" providerId="ADAL" clId="{F4B60F71-74E4-4F1A-A347-8A679C617F22}" dt="2024-06-25T13:57:54.449" v="11230"/>
          <ac:spMkLst>
            <pc:docMk/>
            <pc:sldMk cId="1654537431" sldId="3871"/>
            <ac:spMk id="3" creationId="{CDA0DE51-53E1-4015-B026-B52684FAFB6F}"/>
          </ac:spMkLst>
        </pc:spChg>
        <pc:spChg chg="replST">
          <ac:chgData name="Louis-Vincent Nadeau" userId="3a2c8efb-ca86-40fb-a9c1-df3f2c9cdcf2" providerId="ADAL" clId="{F4B60F71-74E4-4F1A-A347-8A679C617F22}" dt="2024-06-25T13:57:54.434" v="11227"/>
          <ac:spMkLst>
            <pc:docMk/>
            <pc:sldMk cId="1654537431" sldId="3871"/>
            <ac:spMk id="4" creationId="{36D4FDA5-98E2-4A84-9306-0E4A3F1AAF25}"/>
          </ac:spMkLst>
        </pc:spChg>
        <pc:spChg chg="replST">
          <ac:chgData name="Louis-Vincent Nadeau" userId="3a2c8efb-ca86-40fb-a9c1-df3f2c9cdcf2" providerId="ADAL" clId="{F4B60F71-74E4-4F1A-A347-8A679C617F22}" dt="2024-06-25T13:57:54.424" v="11225"/>
          <ac:spMkLst>
            <pc:docMk/>
            <pc:sldMk cId="1654537431" sldId="3871"/>
            <ac:spMk id="9" creationId="{F143F7B5-11D3-4D86-9626-82BE130F7C9C}"/>
          </ac:spMkLst>
        </pc:spChg>
        <pc:spChg chg="replST">
          <ac:chgData name="Louis-Vincent Nadeau" userId="3a2c8efb-ca86-40fb-a9c1-df3f2c9cdcf2" providerId="ADAL" clId="{F4B60F71-74E4-4F1A-A347-8A679C617F22}" dt="2024-06-25T13:57:54.429" v="11226"/>
          <ac:spMkLst>
            <pc:docMk/>
            <pc:sldMk cId="1654537431" sldId="3871"/>
            <ac:spMk id="14" creationId="{E2E7FA82-2F40-4116-AE31-A0A05DA74CD2}"/>
          </ac:spMkLst>
        </pc:spChg>
        <pc:spChg chg="replST">
          <ac:chgData name="Louis-Vincent Nadeau" userId="3a2c8efb-ca86-40fb-a9c1-df3f2c9cdcf2" providerId="ADAL" clId="{F4B60F71-74E4-4F1A-A347-8A679C617F22}" dt="2024-06-25T13:57:54.581" v="11257"/>
          <ac:spMkLst>
            <pc:docMk/>
            <pc:sldMk cId="1654537431" sldId="3871"/>
            <ac:spMk id="18" creationId="{188C9BF8-CAB7-F111-F311-555BB0C2A044}"/>
          </ac:spMkLst>
        </pc:spChg>
        <pc:spChg chg="replST">
          <ac:chgData name="Louis-Vincent Nadeau" userId="3a2c8efb-ca86-40fb-a9c1-df3f2c9cdcf2" providerId="ADAL" clId="{F4B60F71-74E4-4F1A-A347-8A679C617F22}" dt="2024-06-25T13:57:54.585" v="11258"/>
          <ac:spMkLst>
            <pc:docMk/>
            <pc:sldMk cId="1654537431" sldId="3871"/>
            <ac:spMk id="22" creationId="{5FE39A63-724A-1B07-DCC1-41BABB60531F}"/>
          </ac:spMkLst>
        </pc:spChg>
        <pc:spChg chg="replST">
          <ac:chgData name="Louis-Vincent Nadeau" userId="3a2c8efb-ca86-40fb-a9c1-df3f2c9cdcf2" providerId="ADAL" clId="{F4B60F71-74E4-4F1A-A347-8A679C617F22}" dt="2024-06-25T13:57:54.722" v="11284"/>
          <ac:spMkLst>
            <pc:docMk/>
            <pc:sldMk cId="1654537431" sldId="3871"/>
            <ac:spMk id="26" creationId="{5FC36A18-D70B-00CF-0231-461C05F1A8FB}"/>
          </ac:spMkLst>
        </pc:spChg>
        <pc:spChg chg="replST">
          <ac:chgData name="Louis-Vincent Nadeau" userId="3a2c8efb-ca86-40fb-a9c1-df3f2c9cdcf2" providerId="ADAL" clId="{F4B60F71-74E4-4F1A-A347-8A679C617F22}" dt="2024-06-25T13:57:54.414" v="11223"/>
          <ac:spMkLst>
            <pc:docMk/>
            <pc:sldMk cId="1654537431" sldId="3871"/>
            <ac:spMk id="30" creationId="{172BD553-8CCC-152A-8DF7-280D00BB4ED5}"/>
          </ac:spMkLst>
        </pc:spChg>
        <pc:spChg chg="replST">
          <ac:chgData name="Louis-Vincent Nadeau" userId="3a2c8efb-ca86-40fb-a9c1-df3f2c9cdcf2" providerId="ADAL" clId="{F4B60F71-74E4-4F1A-A347-8A679C617F22}" dt="2024-06-25T13:57:54.408" v="11222"/>
          <ac:spMkLst>
            <pc:docMk/>
            <pc:sldMk cId="1654537431" sldId="3871"/>
            <ac:spMk id="31" creationId="{3D769197-25CA-4CEF-C70D-4D8E217BEE14}"/>
          </ac:spMkLst>
        </pc:spChg>
        <pc:spChg chg="replST">
          <ac:chgData name="Louis-Vincent Nadeau" userId="3a2c8efb-ca86-40fb-a9c1-df3f2c9cdcf2" providerId="ADAL" clId="{F4B60F71-74E4-4F1A-A347-8A679C617F22}" dt="2024-06-25T13:57:54.656" v="11270"/>
          <ac:spMkLst>
            <pc:docMk/>
            <pc:sldMk cId="1654537431" sldId="3871"/>
            <ac:spMk id="38" creationId="{60CE7384-AD89-435C-E650-402C6301F2A4}"/>
          </ac:spMkLst>
        </pc:spChg>
        <pc:spChg chg="mod replST">
          <ac:chgData name="Louis-Vincent Nadeau" userId="3a2c8efb-ca86-40fb-a9c1-df3f2c9cdcf2" providerId="ADAL" clId="{F4B60F71-74E4-4F1A-A347-8A679C617F22}" dt="2024-06-25T14:38:09.149" v="11646" actId="20577"/>
          <ac:spMkLst>
            <pc:docMk/>
            <pc:sldMk cId="1654537431" sldId="3871"/>
            <ac:spMk id="51" creationId="{AD5FCE3A-0169-3141-7A19-5B91F3FE0364}"/>
          </ac:spMkLst>
        </pc:spChg>
        <pc:spChg chg="mod">
          <ac:chgData name="Louis-Vincent Nadeau" userId="3a2c8efb-ca86-40fb-a9c1-df3f2c9cdcf2" providerId="ADAL" clId="{F4B60F71-74E4-4F1A-A347-8A679C617F22}" dt="2024-06-25T14:04:07.466" v="11422" actId="20577"/>
          <ac:spMkLst>
            <pc:docMk/>
            <pc:sldMk cId="1654537431" sldId="3871"/>
            <ac:spMk id="54" creationId="{9F5709DD-2E70-606B-F58F-03E6589A8D7F}"/>
          </ac:spMkLst>
        </pc:spChg>
        <pc:spChg chg="replST">
          <ac:chgData name="Louis-Vincent Nadeau" userId="3a2c8efb-ca86-40fb-a9c1-df3f2c9cdcf2" providerId="ADAL" clId="{F4B60F71-74E4-4F1A-A347-8A679C617F22}" dt="2024-06-25T13:57:54.651" v="11269"/>
          <ac:spMkLst>
            <pc:docMk/>
            <pc:sldMk cId="1654537431" sldId="3871"/>
            <ac:spMk id="64" creationId="{B8EC83A2-F545-9BF7-FA06-D7CED00E0DAF}"/>
          </ac:spMkLst>
        </pc:spChg>
        <pc:spChg chg="replST">
          <ac:chgData name="Louis-Vincent Nadeau" userId="3a2c8efb-ca86-40fb-a9c1-df3f2c9cdcf2" providerId="ADAL" clId="{F4B60F71-74E4-4F1A-A347-8A679C617F22}" dt="2024-06-25T13:57:54.472" v="11235"/>
          <ac:spMkLst>
            <pc:docMk/>
            <pc:sldMk cId="1654537431" sldId="3871"/>
            <ac:spMk id="79" creationId="{F92E4E74-59F5-3845-1B36-B70B465A742E}"/>
          </ac:spMkLst>
        </pc:spChg>
        <pc:spChg chg="replST">
          <ac:chgData name="Louis-Vincent Nadeau" userId="3a2c8efb-ca86-40fb-a9c1-df3f2c9cdcf2" providerId="ADAL" clId="{F4B60F71-74E4-4F1A-A347-8A679C617F22}" dt="2024-06-25T13:57:54.477" v="11236"/>
          <ac:spMkLst>
            <pc:docMk/>
            <pc:sldMk cId="1654537431" sldId="3871"/>
            <ac:spMk id="80" creationId="{B39C89B4-2088-D554-D964-83FCAF8B0327}"/>
          </ac:spMkLst>
        </pc:spChg>
        <pc:spChg chg="replST">
          <ac:chgData name="Louis-Vincent Nadeau" userId="3a2c8efb-ca86-40fb-a9c1-df3f2c9cdcf2" providerId="ADAL" clId="{F4B60F71-74E4-4F1A-A347-8A679C617F22}" dt="2024-06-25T13:57:54.482" v="11237"/>
          <ac:spMkLst>
            <pc:docMk/>
            <pc:sldMk cId="1654537431" sldId="3871"/>
            <ac:spMk id="81" creationId="{2FADADA0-6207-E33D-BAAF-49F2B0800CF9}"/>
          </ac:spMkLst>
        </pc:spChg>
        <pc:spChg chg="replST">
          <ac:chgData name="Louis-Vincent Nadeau" userId="3a2c8efb-ca86-40fb-a9c1-df3f2c9cdcf2" providerId="ADAL" clId="{F4B60F71-74E4-4F1A-A347-8A679C617F22}" dt="2024-06-25T13:57:54.487" v="11238"/>
          <ac:spMkLst>
            <pc:docMk/>
            <pc:sldMk cId="1654537431" sldId="3871"/>
            <ac:spMk id="82" creationId="{604D58C2-701F-DBF7-97DC-C72041972929}"/>
          </ac:spMkLst>
        </pc:spChg>
        <pc:spChg chg="replST">
          <ac:chgData name="Louis-Vincent Nadeau" userId="3a2c8efb-ca86-40fb-a9c1-df3f2c9cdcf2" providerId="ADAL" clId="{F4B60F71-74E4-4F1A-A347-8A679C617F22}" dt="2024-06-25T13:57:54.468" v="11234"/>
          <ac:spMkLst>
            <pc:docMk/>
            <pc:sldMk cId="1654537431" sldId="3871"/>
            <ac:spMk id="101" creationId="{9C9D601A-95BE-E2B9-63A9-713D3421DAA8}"/>
          </ac:spMkLst>
        </pc:spChg>
        <pc:spChg chg="replST">
          <ac:chgData name="Louis-Vincent Nadeau" userId="3a2c8efb-ca86-40fb-a9c1-df3f2c9cdcf2" providerId="ADAL" clId="{F4B60F71-74E4-4F1A-A347-8A679C617F22}" dt="2024-06-25T13:57:54.510" v="11243"/>
          <ac:spMkLst>
            <pc:docMk/>
            <pc:sldMk cId="1654537431" sldId="3871"/>
            <ac:spMk id="107" creationId="{85D869E6-6C50-088E-2233-A95AB8345BAB}"/>
          </ac:spMkLst>
        </pc:spChg>
        <pc:spChg chg="replST">
          <ac:chgData name="Louis-Vincent Nadeau" userId="3a2c8efb-ca86-40fb-a9c1-df3f2c9cdcf2" providerId="ADAL" clId="{F4B60F71-74E4-4F1A-A347-8A679C617F22}" dt="2024-06-25T13:57:54.444" v="11229"/>
          <ac:spMkLst>
            <pc:docMk/>
            <pc:sldMk cId="1654537431" sldId="3871"/>
            <ac:spMk id="119" creationId="{FD14DA95-C9AF-4429-8DF3-463C5FE3EA7A}"/>
          </ac:spMkLst>
        </pc:spChg>
        <pc:spChg chg="replST">
          <ac:chgData name="Louis-Vincent Nadeau" userId="3a2c8efb-ca86-40fb-a9c1-df3f2c9cdcf2" providerId="ADAL" clId="{F4B60F71-74E4-4F1A-A347-8A679C617F22}" dt="2024-06-25T13:57:54.399" v="11220"/>
          <ac:spMkLst>
            <pc:docMk/>
            <pc:sldMk cId="1654537431" sldId="3871"/>
            <ac:spMk id="139" creationId="{D0743348-34B7-94A7-C9A0-C1DAED9528CA}"/>
          </ac:spMkLst>
        </pc:spChg>
        <pc:spChg chg="replST">
          <ac:chgData name="Louis-Vincent Nadeau" userId="3a2c8efb-ca86-40fb-a9c1-df3f2c9cdcf2" providerId="ADAL" clId="{F4B60F71-74E4-4F1A-A347-8A679C617F22}" dt="2024-06-25T13:57:54.600" v="11261"/>
          <ac:spMkLst>
            <pc:docMk/>
            <pc:sldMk cId="1654537431" sldId="3871"/>
            <ac:spMk id="151" creationId="{D9981520-6183-0BAF-35B3-E453DD91FA1F}"/>
          </ac:spMkLst>
        </pc:spChg>
        <pc:spChg chg="replST">
          <ac:chgData name="Louis-Vincent Nadeau" userId="3a2c8efb-ca86-40fb-a9c1-df3f2c9cdcf2" providerId="ADAL" clId="{F4B60F71-74E4-4F1A-A347-8A679C617F22}" dt="2024-06-25T13:57:54.605" v="11262"/>
          <ac:spMkLst>
            <pc:docMk/>
            <pc:sldMk cId="1654537431" sldId="3871"/>
            <ac:spMk id="152" creationId="{4810F7BF-22F3-BD38-C311-34E55AFF7281}"/>
          </ac:spMkLst>
        </pc:spChg>
        <pc:spChg chg="replST">
          <ac:chgData name="Louis-Vincent Nadeau" userId="3a2c8efb-ca86-40fb-a9c1-df3f2c9cdcf2" providerId="ADAL" clId="{F4B60F71-74E4-4F1A-A347-8A679C617F22}" dt="2024-06-25T13:57:54.403" v="11221"/>
          <ac:spMkLst>
            <pc:docMk/>
            <pc:sldMk cId="1654537431" sldId="3871"/>
            <ac:spMk id="153" creationId="{FCAE75B5-452E-79E8-7120-EB6B817E70EE}"/>
          </ac:spMkLst>
        </pc:spChg>
        <pc:spChg chg="mod replST">
          <ac:chgData name="Louis-Vincent Nadeau" userId="3a2c8efb-ca86-40fb-a9c1-df3f2c9cdcf2" providerId="ADAL" clId="{F4B60F71-74E4-4F1A-A347-8A679C617F22}" dt="2024-06-25T14:37:39.563" v="11601" actId="20577"/>
          <ac:spMkLst>
            <pc:docMk/>
            <pc:sldMk cId="1654537431" sldId="3871"/>
            <ac:spMk id="158" creationId="{5BF118E0-ED2C-CE5D-A269-A9282F1B4F18}"/>
          </ac:spMkLst>
        </pc:spChg>
        <pc:spChg chg="replST">
          <ac:chgData name="Louis-Vincent Nadeau" userId="3a2c8efb-ca86-40fb-a9c1-df3f2c9cdcf2" providerId="ADAL" clId="{F4B60F71-74E4-4F1A-A347-8A679C617F22}" dt="2024-06-25T13:57:54.556" v="11252"/>
          <ac:spMkLst>
            <pc:docMk/>
            <pc:sldMk cId="1654537431" sldId="3871"/>
            <ac:spMk id="175" creationId="{F28BC369-2836-4154-7B67-3785E1A1409E}"/>
          </ac:spMkLst>
        </pc:spChg>
        <pc:spChg chg="replST">
          <ac:chgData name="Louis-Vincent Nadeau" userId="3a2c8efb-ca86-40fb-a9c1-df3f2c9cdcf2" providerId="ADAL" clId="{F4B60F71-74E4-4F1A-A347-8A679C617F22}" dt="2024-06-25T13:57:54.514" v="11244"/>
          <ac:spMkLst>
            <pc:docMk/>
            <pc:sldMk cId="1654537431" sldId="3871"/>
            <ac:spMk id="515" creationId="{541EEB8F-EA38-B617-C1D1-C443434D042D}"/>
          </ac:spMkLst>
        </pc:spChg>
        <pc:spChg chg="replST">
          <ac:chgData name="Louis-Vincent Nadeau" userId="3a2c8efb-ca86-40fb-a9c1-df3f2c9cdcf2" providerId="ADAL" clId="{F4B60F71-74E4-4F1A-A347-8A679C617F22}" dt="2024-06-25T13:57:54.518" v="11245"/>
          <ac:spMkLst>
            <pc:docMk/>
            <pc:sldMk cId="1654537431" sldId="3871"/>
            <ac:spMk id="516" creationId="{B0B85DD5-0435-01B3-03E6-4A8EF63E49D7}"/>
          </ac:spMkLst>
        </pc:spChg>
        <pc:spChg chg="replST">
          <ac:chgData name="Louis-Vincent Nadeau" userId="3a2c8efb-ca86-40fb-a9c1-df3f2c9cdcf2" providerId="ADAL" clId="{F4B60F71-74E4-4F1A-A347-8A679C617F22}" dt="2024-06-25T13:57:54.522" v="11246"/>
          <ac:spMkLst>
            <pc:docMk/>
            <pc:sldMk cId="1654537431" sldId="3871"/>
            <ac:spMk id="517" creationId="{E51EA049-F395-3483-3021-4DD0378C9A68}"/>
          </ac:spMkLst>
        </pc:spChg>
        <pc:spChg chg="replST">
          <ac:chgData name="Louis-Vincent Nadeau" userId="3a2c8efb-ca86-40fb-a9c1-df3f2c9cdcf2" providerId="ADAL" clId="{F4B60F71-74E4-4F1A-A347-8A679C617F22}" dt="2024-06-25T13:57:54.526" v="11247"/>
          <ac:spMkLst>
            <pc:docMk/>
            <pc:sldMk cId="1654537431" sldId="3871"/>
            <ac:spMk id="519" creationId="{152AD0D3-902B-1AF7-4EB1-F0BE20938D0D}"/>
          </ac:spMkLst>
        </pc:spChg>
        <pc:spChg chg="replST">
          <ac:chgData name="Louis-Vincent Nadeau" userId="3a2c8efb-ca86-40fb-a9c1-df3f2c9cdcf2" providerId="ADAL" clId="{F4B60F71-74E4-4F1A-A347-8A679C617F22}" dt="2024-06-25T13:57:54.532" v="11248"/>
          <ac:spMkLst>
            <pc:docMk/>
            <pc:sldMk cId="1654537431" sldId="3871"/>
            <ac:spMk id="524" creationId="{3442DE1F-359A-DF90-1D59-7AFDB5CD8158}"/>
          </ac:spMkLst>
        </pc:spChg>
        <pc:spChg chg="replST">
          <ac:chgData name="Louis-Vincent Nadeau" userId="3a2c8efb-ca86-40fb-a9c1-df3f2c9cdcf2" providerId="ADAL" clId="{F4B60F71-74E4-4F1A-A347-8A679C617F22}" dt="2024-06-25T13:57:54.538" v="11249"/>
          <ac:spMkLst>
            <pc:docMk/>
            <pc:sldMk cId="1654537431" sldId="3871"/>
            <ac:spMk id="525" creationId="{791FAA79-A26A-3CE1-FFB1-5961AEF3D93D}"/>
          </ac:spMkLst>
        </pc:spChg>
        <pc:spChg chg="replST">
          <ac:chgData name="Louis-Vincent Nadeau" userId="3a2c8efb-ca86-40fb-a9c1-df3f2c9cdcf2" providerId="ADAL" clId="{F4B60F71-74E4-4F1A-A347-8A679C617F22}" dt="2024-06-25T13:57:54.562" v="11253"/>
          <ac:spMkLst>
            <pc:docMk/>
            <pc:sldMk cId="1654537431" sldId="3871"/>
            <ac:spMk id="691" creationId="{9BD1E856-5E28-B7E3-52F9-43A464CAD71E}"/>
          </ac:spMkLst>
        </pc:spChg>
        <pc:spChg chg="replST">
          <ac:chgData name="Louis-Vincent Nadeau" userId="3a2c8efb-ca86-40fb-a9c1-df3f2c9cdcf2" providerId="ADAL" clId="{F4B60F71-74E4-4F1A-A347-8A679C617F22}" dt="2024-06-25T13:57:54.567" v="11254"/>
          <ac:spMkLst>
            <pc:docMk/>
            <pc:sldMk cId="1654537431" sldId="3871"/>
            <ac:spMk id="694" creationId="{9AC88B26-871E-48F3-9DAE-BDDC800EC443}"/>
          </ac:spMkLst>
        </pc:spChg>
        <pc:spChg chg="replST">
          <ac:chgData name="Louis-Vincent Nadeau" userId="3a2c8efb-ca86-40fb-a9c1-df3f2c9cdcf2" providerId="ADAL" clId="{F4B60F71-74E4-4F1A-A347-8A679C617F22}" dt="2024-06-25T13:57:54.571" v="11255"/>
          <ac:spMkLst>
            <pc:docMk/>
            <pc:sldMk cId="1654537431" sldId="3871"/>
            <ac:spMk id="697" creationId="{E269FF38-9390-5579-FD0C-8906EDB91CEB}"/>
          </ac:spMkLst>
        </pc:spChg>
        <pc:spChg chg="replST">
          <ac:chgData name="Louis-Vincent Nadeau" userId="3a2c8efb-ca86-40fb-a9c1-df3f2c9cdcf2" providerId="ADAL" clId="{F4B60F71-74E4-4F1A-A347-8A679C617F22}" dt="2024-06-25T13:57:54.576" v="11256"/>
          <ac:spMkLst>
            <pc:docMk/>
            <pc:sldMk cId="1654537431" sldId="3871"/>
            <ac:spMk id="700" creationId="{CE7C8BEC-3C8A-E2BD-EDD4-4BE229DB07A4}"/>
          </ac:spMkLst>
        </pc:spChg>
        <pc:spChg chg="replST">
          <ac:chgData name="Louis-Vincent Nadeau" userId="3a2c8efb-ca86-40fb-a9c1-df3f2c9cdcf2" providerId="ADAL" clId="{F4B60F71-74E4-4F1A-A347-8A679C617F22}" dt="2024-06-25T13:57:54.622" v="11263"/>
          <ac:spMkLst>
            <pc:docMk/>
            <pc:sldMk cId="1654537431" sldId="3871"/>
            <ac:spMk id="751" creationId="{DDFE3CC1-40DC-07CC-2F28-6E22C6487B78}"/>
          </ac:spMkLst>
        </pc:spChg>
        <pc:spChg chg="replST">
          <ac:chgData name="Louis-Vincent Nadeau" userId="3a2c8efb-ca86-40fb-a9c1-df3f2c9cdcf2" providerId="ADAL" clId="{F4B60F71-74E4-4F1A-A347-8A679C617F22}" dt="2024-06-25T13:57:54.628" v="11264"/>
          <ac:spMkLst>
            <pc:docMk/>
            <pc:sldMk cId="1654537431" sldId="3871"/>
            <ac:spMk id="779" creationId="{7425486A-AA6D-4A70-223A-C725CAEBD560}"/>
          </ac:spMkLst>
        </pc:spChg>
        <pc:spChg chg="replST">
          <ac:chgData name="Louis-Vincent Nadeau" userId="3a2c8efb-ca86-40fb-a9c1-df3f2c9cdcf2" providerId="ADAL" clId="{F4B60F71-74E4-4F1A-A347-8A679C617F22}" dt="2024-06-25T13:57:54.694" v="11278"/>
          <ac:spMkLst>
            <pc:docMk/>
            <pc:sldMk cId="1654537431" sldId="3871"/>
            <ac:spMk id="898" creationId="{EF8DCE10-A124-C8EC-3CD6-F3D435855B69}"/>
          </ac:spMkLst>
        </pc:spChg>
        <pc:spChg chg="replST">
          <ac:chgData name="Louis-Vincent Nadeau" userId="3a2c8efb-ca86-40fb-a9c1-df3f2c9cdcf2" providerId="ADAL" clId="{F4B60F71-74E4-4F1A-A347-8A679C617F22}" dt="2024-06-25T13:57:54.707" v="11281"/>
          <ac:spMkLst>
            <pc:docMk/>
            <pc:sldMk cId="1654537431" sldId="3871"/>
            <ac:spMk id="905" creationId="{22FC1324-03C9-3410-6D3E-6DDFB472260B}"/>
          </ac:spMkLst>
        </pc:spChg>
        <pc:spChg chg="replST">
          <ac:chgData name="Louis-Vincent Nadeau" userId="3a2c8efb-ca86-40fb-a9c1-df3f2c9cdcf2" providerId="ADAL" clId="{F4B60F71-74E4-4F1A-A347-8A679C617F22}" dt="2024-06-25T13:57:54.713" v="11282"/>
          <ac:spMkLst>
            <pc:docMk/>
            <pc:sldMk cId="1654537431" sldId="3871"/>
            <ac:spMk id="911" creationId="{793FB499-898B-6835-8610-8276A80CFC5C}"/>
          </ac:spMkLst>
        </pc:spChg>
        <pc:spChg chg="replST">
          <ac:chgData name="Louis-Vincent Nadeau" userId="3a2c8efb-ca86-40fb-a9c1-df3f2c9cdcf2" providerId="ADAL" clId="{F4B60F71-74E4-4F1A-A347-8A679C617F22}" dt="2024-06-25T13:57:54.684" v="11276"/>
          <ac:spMkLst>
            <pc:docMk/>
            <pc:sldMk cId="1654537431" sldId="3871"/>
            <ac:spMk id="915" creationId="{2A5E6DA4-6234-AC3C-C6A6-26078D52CDCC}"/>
          </ac:spMkLst>
        </pc:spChg>
        <pc:spChg chg="replST">
          <ac:chgData name="Louis-Vincent Nadeau" userId="3a2c8efb-ca86-40fb-a9c1-df3f2c9cdcf2" providerId="ADAL" clId="{F4B60F71-74E4-4F1A-A347-8A679C617F22}" dt="2024-06-25T13:57:54.679" v="11275"/>
          <ac:spMkLst>
            <pc:docMk/>
            <pc:sldMk cId="1654537431" sldId="3871"/>
            <ac:spMk id="918" creationId="{78C40770-3681-7D5B-302D-0A941D9DDFA9}"/>
          </ac:spMkLst>
        </pc:spChg>
        <pc:spChg chg="replST">
          <ac:chgData name="Louis-Vincent Nadeau" userId="3a2c8efb-ca86-40fb-a9c1-df3f2c9cdcf2" providerId="ADAL" clId="{F4B60F71-74E4-4F1A-A347-8A679C617F22}" dt="2024-06-25T13:57:54.688" v="11277"/>
          <ac:spMkLst>
            <pc:docMk/>
            <pc:sldMk cId="1654537431" sldId="3871"/>
            <ac:spMk id="921" creationId="{C963357B-3F01-344F-FA56-F636A02E0710}"/>
          </ac:spMkLst>
        </pc:spChg>
        <pc:spChg chg="replST">
          <ac:chgData name="Louis-Vincent Nadeau" userId="3a2c8efb-ca86-40fb-a9c1-df3f2c9cdcf2" providerId="ADAL" clId="{F4B60F71-74E4-4F1A-A347-8A679C617F22}" dt="2024-06-25T13:57:54.388" v="11218"/>
          <ac:spMkLst>
            <pc:docMk/>
            <pc:sldMk cId="1654537431" sldId="3871"/>
            <ac:spMk id="923" creationId="{9911EFF6-E1EB-F937-D791-F0BFADC14039}"/>
          </ac:spMkLst>
        </pc:spChg>
        <pc:spChg chg="replST">
          <ac:chgData name="Louis-Vincent Nadeau" userId="3a2c8efb-ca86-40fb-a9c1-df3f2c9cdcf2" providerId="ADAL" clId="{F4B60F71-74E4-4F1A-A347-8A679C617F22}" dt="2024-06-25T13:57:54.718" v="11283"/>
          <ac:spMkLst>
            <pc:docMk/>
            <pc:sldMk cId="1654537431" sldId="3871"/>
            <ac:spMk id="928" creationId="{FAAD593D-1E83-97EE-9082-C338A7F5B75B}"/>
          </ac:spMkLst>
        </pc:spChg>
        <pc:spChg chg="replST">
          <ac:chgData name="Louis-Vincent Nadeau" userId="3a2c8efb-ca86-40fb-a9c1-df3f2c9cdcf2" providerId="ADAL" clId="{F4B60F71-74E4-4F1A-A347-8A679C617F22}" dt="2024-06-25T13:57:54.647" v="11268"/>
          <ac:spMkLst>
            <pc:docMk/>
            <pc:sldMk cId="1654537431" sldId="3871"/>
            <ac:spMk id="957" creationId="{B75A742B-8E4A-F170-4868-B2DCAD81579C}"/>
          </ac:spMkLst>
        </pc:spChg>
        <pc:spChg chg="replST">
          <ac:chgData name="Louis-Vincent Nadeau" userId="3a2c8efb-ca86-40fb-a9c1-df3f2c9cdcf2" providerId="ADAL" clId="{F4B60F71-74E4-4F1A-A347-8A679C617F22}" dt="2024-06-25T13:57:54.699" v="11279"/>
          <ac:spMkLst>
            <pc:docMk/>
            <pc:sldMk cId="1654537431" sldId="3871"/>
            <ac:spMk id="973" creationId="{1893C20A-8AC5-67A9-624C-744D93343F3A}"/>
          </ac:spMkLst>
        </pc:spChg>
        <pc:spChg chg="replST">
          <ac:chgData name="Louis-Vincent Nadeau" userId="3a2c8efb-ca86-40fb-a9c1-df3f2c9cdcf2" providerId="ADAL" clId="{F4B60F71-74E4-4F1A-A347-8A679C617F22}" dt="2024-06-25T13:57:54.674" v="11274"/>
          <ac:spMkLst>
            <pc:docMk/>
            <pc:sldMk cId="1654537431" sldId="3871"/>
            <ac:spMk id="974" creationId="{D3A55C6D-AFF0-56E7-3799-A436CE89B3E8}"/>
          </ac:spMkLst>
        </pc:spChg>
        <pc:spChg chg="replST">
          <ac:chgData name="Louis-Vincent Nadeau" userId="3a2c8efb-ca86-40fb-a9c1-df3f2c9cdcf2" providerId="ADAL" clId="{F4B60F71-74E4-4F1A-A347-8A679C617F22}" dt="2024-06-25T13:57:54.703" v="11280"/>
          <ac:spMkLst>
            <pc:docMk/>
            <pc:sldMk cId="1654537431" sldId="3871"/>
            <ac:spMk id="979" creationId="{18CBBBC3-826E-B9A2-010B-C8D090175A12}"/>
          </ac:spMkLst>
        </pc:spChg>
        <pc:spChg chg="replST">
          <ac:chgData name="Louis-Vincent Nadeau" userId="3a2c8efb-ca86-40fb-a9c1-df3f2c9cdcf2" providerId="ADAL" clId="{F4B60F71-74E4-4F1A-A347-8A679C617F22}" dt="2024-06-25T13:57:54.393" v="11219"/>
          <ac:spMkLst>
            <pc:docMk/>
            <pc:sldMk cId="1654537431" sldId="3871"/>
            <ac:spMk id="1023" creationId="{74701861-0A40-41FD-CC5F-AB4E85340007}"/>
          </ac:spMkLst>
        </pc:spChg>
        <pc:grpChg chg="replST">
          <ac:chgData name="Louis-Vincent Nadeau" userId="3a2c8efb-ca86-40fb-a9c1-df3f2c9cdcf2" providerId="ADAL" clId="{F4B60F71-74E4-4F1A-A347-8A679C617F22}" dt="2024-06-25T13:57:54.666" v="11272"/>
          <ac:grpSpMkLst>
            <pc:docMk/>
            <pc:sldMk cId="1654537431" sldId="3871"/>
            <ac:grpSpMk id="6" creationId="{633C8179-F2FA-CB00-0C9B-EEFE5A8DE77C}"/>
          </ac:grpSpMkLst>
        </pc:grpChg>
        <pc:grpChg chg="replST">
          <ac:chgData name="Louis-Vincent Nadeau" userId="3a2c8efb-ca86-40fb-a9c1-df3f2c9cdcf2" providerId="ADAL" clId="{F4B60F71-74E4-4F1A-A347-8A679C617F22}" dt="2024-06-25T13:57:54.546" v="11250"/>
          <ac:grpSpMkLst>
            <pc:docMk/>
            <pc:sldMk cId="1654537431" sldId="3871"/>
            <ac:grpSpMk id="19" creationId="{72B990C3-D49D-CF6A-BFBD-3CAB8E0EC7B5}"/>
          </ac:grpSpMkLst>
        </pc:grpChg>
        <pc:grpChg chg="replST">
          <ac:chgData name="Louis-Vincent Nadeau" userId="3a2c8efb-ca86-40fb-a9c1-df3f2c9cdcf2" providerId="ADAL" clId="{F4B60F71-74E4-4F1A-A347-8A679C617F22}" dt="2024-06-25T13:57:54.458" v="11232"/>
          <ac:grpSpMkLst>
            <pc:docMk/>
            <pc:sldMk cId="1654537431" sldId="3871"/>
            <ac:grpSpMk id="52" creationId="{5AF490B9-BA26-3829-7EC5-18B7A6EEDF13}"/>
          </ac:grpSpMkLst>
        </pc:grpChg>
        <pc:graphicFrameChg chg="replST">
          <ac:chgData name="Louis-Vincent Nadeau" userId="3a2c8efb-ca86-40fb-a9c1-df3f2c9cdcf2" providerId="ADAL" clId="{F4B60F71-74E4-4F1A-A347-8A679C617F22}" dt="2024-06-25T13:57:54.552" v="11251"/>
          <ac:graphicFrameMkLst>
            <pc:docMk/>
            <pc:sldMk cId="1654537431" sldId="3871"/>
            <ac:graphicFrameMk id="16" creationId="{98AA964A-1805-B92A-7B85-5A05E171E24F}"/>
          </ac:graphicFrameMkLst>
        </pc:graphicFrameChg>
        <pc:graphicFrameChg chg="replST">
          <ac:chgData name="Louis-Vincent Nadeau" userId="3a2c8efb-ca86-40fb-a9c1-df3f2c9cdcf2" providerId="ADAL" clId="{F4B60F71-74E4-4F1A-A347-8A679C617F22}" dt="2024-06-25T13:57:54.670" v="11273"/>
          <ac:graphicFrameMkLst>
            <pc:docMk/>
            <pc:sldMk cId="1654537431" sldId="3871"/>
            <ac:graphicFrameMk id="28" creationId="{726D2CF1-81B9-6514-EAED-05A90C069648}"/>
          </ac:graphicFrameMkLst>
        </pc:graphicFrameChg>
        <pc:graphicFrameChg chg="replST">
          <ac:chgData name="Louis-Vincent Nadeau" userId="3a2c8efb-ca86-40fb-a9c1-df3f2c9cdcf2" providerId="ADAL" clId="{F4B60F71-74E4-4F1A-A347-8A679C617F22}" dt="2024-06-25T13:57:54.380" v="11217"/>
          <ac:graphicFrameMkLst>
            <pc:docMk/>
            <pc:sldMk cId="1654537431" sldId="3871"/>
            <ac:graphicFrameMk id="951" creationId="{8CD6A877-87AD-A33E-F6E4-F7C9662DB23D}"/>
          </ac:graphicFrameMkLst>
        </pc:graphicFrameChg>
        <pc:picChg chg="replST">
          <ac:chgData name="Louis-Vincent Nadeau" userId="3a2c8efb-ca86-40fb-a9c1-df3f2c9cdcf2" providerId="ADAL" clId="{F4B60F71-74E4-4F1A-A347-8A679C617F22}" dt="2024-06-25T13:57:54.633" v="11265"/>
          <ac:picMkLst>
            <pc:docMk/>
            <pc:sldMk cId="1654537431" sldId="3871"/>
            <ac:picMk id="7" creationId="{9DC1144B-8DA0-4AEB-DAA4-3B41CBA574A8}"/>
          </ac:picMkLst>
        </pc:picChg>
        <pc:picChg chg="replST">
          <ac:chgData name="Louis-Vincent Nadeau" userId="3a2c8efb-ca86-40fb-a9c1-df3f2c9cdcf2" providerId="ADAL" clId="{F4B60F71-74E4-4F1A-A347-8A679C617F22}" dt="2024-06-25T13:57:54.439" v="11228"/>
          <ac:picMkLst>
            <pc:docMk/>
            <pc:sldMk cId="1654537431" sldId="3871"/>
            <ac:picMk id="8" creationId="{6AABB633-EA8D-4626-8E13-286FBB1215A2}"/>
          </ac:picMkLst>
        </pc:picChg>
        <pc:cxnChg chg="replST">
          <ac:chgData name="Louis-Vincent Nadeau" userId="3a2c8efb-ca86-40fb-a9c1-df3f2c9cdcf2" providerId="ADAL" clId="{F4B60F71-74E4-4F1A-A347-8A679C617F22}" dt="2024-06-25T13:57:54.726" v="11285"/>
          <ac:cxnSpMkLst>
            <pc:docMk/>
            <pc:sldMk cId="1654537431" sldId="3871"/>
            <ac:cxnSpMk id="27" creationId="{42CEF315-9A8C-37EB-22CE-F856D5F5D17D}"/>
          </ac:cxnSpMkLst>
        </pc:cxnChg>
        <pc:cxnChg chg="replST">
          <ac:chgData name="Louis-Vincent Nadeau" userId="3a2c8efb-ca86-40fb-a9c1-df3f2c9cdcf2" providerId="ADAL" clId="{F4B60F71-74E4-4F1A-A347-8A679C617F22}" dt="2024-06-25T13:57:54.661" v="11271"/>
          <ac:cxnSpMkLst>
            <pc:docMk/>
            <pc:sldMk cId="1654537431" sldId="3871"/>
            <ac:cxnSpMk id="44" creationId="{519A2670-81E9-F4D6-1D75-44E06F1CF30A}"/>
          </ac:cxnSpMkLst>
        </pc:cxnChg>
        <pc:cxnChg chg="replST">
          <ac:chgData name="Louis-Vincent Nadeau" userId="3a2c8efb-ca86-40fb-a9c1-df3f2c9cdcf2" providerId="ADAL" clId="{F4B60F71-74E4-4F1A-A347-8A679C617F22}" dt="2024-06-25T13:57:54.637" v="11266"/>
          <ac:cxnSpMkLst>
            <pc:docMk/>
            <pc:sldMk cId="1654537431" sldId="3871"/>
            <ac:cxnSpMk id="67" creationId="{3BB4AB16-E1FC-852C-58F3-5C429B9D365C}"/>
          </ac:cxnSpMkLst>
        </pc:cxnChg>
        <pc:cxnChg chg="replST">
          <ac:chgData name="Louis-Vincent Nadeau" userId="3a2c8efb-ca86-40fb-a9c1-df3f2c9cdcf2" providerId="ADAL" clId="{F4B60F71-74E4-4F1A-A347-8A679C617F22}" dt="2024-06-25T13:57:54.642" v="11267"/>
          <ac:cxnSpMkLst>
            <pc:docMk/>
            <pc:sldMk cId="1654537431" sldId="3871"/>
            <ac:cxnSpMk id="69" creationId="{371310F9-D9E8-BB51-4915-F7EDBEA1034D}"/>
          </ac:cxnSpMkLst>
        </pc:cxnChg>
        <pc:cxnChg chg="replST">
          <ac:chgData name="Louis-Vincent Nadeau" userId="3a2c8efb-ca86-40fb-a9c1-df3f2c9cdcf2" providerId="ADAL" clId="{F4B60F71-74E4-4F1A-A347-8A679C617F22}" dt="2024-06-25T13:57:54.491" v="11239"/>
          <ac:cxnSpMkLst>
            <pc:docMk/>
            <pc:sldMk cId="1654537431" sldId="3871"/>
            <ac:cxnSpMk id="83" creationId="{CBD79203-7AF7-61FB-E8F4-4A38FE6AF20C}"/>
          </ac:cxnSpMkLst>
        </pc:cxnChg>
        <pc:cxnChg chg="replST">
          <ac:chgData name="Louis-Vincent Nadeau" userId="3a2c8efb-ca86-40fb-a9c1-df3f2c9cdcf2" providerId="ADAL" clId="{F4B60F71-74E4-4F1A-A347-8A679C617F22}" dt="2024-06-25T13:57:54.496" v="11240"/>
          <ac:cxnSpMkLst>
            <pc:docMk/>
            <pc:sldMk cId="1654537431" sldId="3871"/>
            <ac:cxnSpMk id="92" creationId="{CFAD007F-D5AA-80D3-859A-1495B7074319}"/>
          </ac:cxnSpMkLst>
        </pc:cxnChg>
        <pc:cxnChg chg="replST">
          <ac:chgData name="Louis-Vincent Nadeau" userId="3a2c8efb-ca86-40fb-a9c1-df3f2c9cdcf2" providerId="ADAL" clId="{F4B60F71-74E4-4F1A-A347-8A679C617F22}" dt="2024-06-25T13:57:54.502" v="11241"/>
          <ac:cxnSpMkLst>
            <pc:docMk/>
            <pc:sldMk cId="1654537431" sldId="3871"/>
            <ac:cxnSpMk id="94" creationId="{5EFB4195-4481-CC37-3AA8-81008EDB521D}"/>
          </ac:cxnSpMkLst>
        </pc:cxnChg>
        <pc:cxnChg chg="replST">
          <ac:chgData name="Louis-Vincent Nadeau" userId="3a2c8efb-ca86-40fb-a9c1-df3f2c9cdcf2" providerId="ADAL" clId="{F4B60F71-74E4-4F1A-A347-8A679C617F22}" dt="2024-06-25T13:57:54.463" v="11233"/>
          <ac:cxnSpMkLst>
            <pc:docMk/>
            <pc:sldMk cId="1654537431" sldId="3871"/>
            <ac:cxnSpMk id="98" creationId="{21180751-F038-0927-FA53-752C7C4D0102}"/>
          </ac:cxnSpMkLst>
        </pc:cxnChg>
        <pc:cxnChg chg="replST">
          <ac:chgData name="Louis-Vincent Nadeau" userId="3a2c8efb-ca86-40fb-a9c1-df3f2c9cdcf2" providerId="ADAL" clId="{F4B60F71-74E4-4F1A-A347-8A679C617F22}" dt="2024-06-25T13:57:54.506" v="11242"/>
          <ac:cxnSpMkLst>
            <pc:docMk/>
            <pc:sldMk cId="1654537431" sldId="3871"/>
            <ac:cxnSpMk id="103" creationId="{D5368CFB-E619-2756-B69A-3A30BDB59A56}"/>
          </ac:cxnSpMkLst>
        </pc:cxnChg>
        <pc:cxnChg chg="replST">
          <ac:chgData name="Louis-Vincent Nadeau" userId="3a2c8efb-ca86-40fb-a9c1-df3f2c9cdcf2" providerId="ADAL" clId="{F4B60F71-74E4-4F1A-A347-8A679C617F22}" dt="2024-06-25T13:57:54.589" v="11259"/>
          <ac:cxnSpMkLst>
            <pc:docMk/>
            <pc:sldMk cId="1654537431" sldId="3871"/>
            <ac:cxnSpMk id="742" creationId="{47D592F5-3F12-868F-215A-13F2D62EF8AF}"/>
          </ac:cxnSpMkLst>
        </pc:cxnChg>
        <pc:cxnChg chg="replST">
          <ac:chgData name="Louis-Vincent Nadeau" userId="3a2c8efb-ca86-40fb-a9c1-df3f2c9cdcf2" providerId="ADAL" clId="{F4B60F71-74E4-4F1A-A347-8A679C617F22}" dt="2024-06-25T13:57:54.594" v="11260"/>
          <ac:cxnSpMkLst>
            <pc:docMk/>
            <pc:sldMk cId="1654537431" sldId="3871"/>
            <ac:cxnSpMk id="743" creationId="{01A846EA-5530-3F54-7678-9986BE71B8F9}"/>
          </ac:cxnSpMkLst>
        </pc:cxnChg>
        <pc:extLst>
          <p:ext xmlns:p="http://schemas.openxmlformats.org/presentationml/2006/main" uri="{D6D511B9-2390-475A-947B-AFAB55BFBCF1}">
            <pc226:cmChg xmlns:pc226="http://schemas.microsoft.com/office/powerpoint/2022/06/main/command" chg="add del mod">
              <pc226:chgData name="Louis-Vincent Nadeau" userId="3a2c8efb-ca86-40fb-a9c1-df3f2c9cdcf2" providerId="ADAL" clId="{F4B60F71-74E4-4F1A-A347-8A679C617F22}" dt="2024-06-25T14:37:09.577" v="11596"/>
              <pc2:cmMkLst xmlns:pc2="http://schemas.microsoft.com/office/powerpoint/2019/9/main/command">
                <pc:docMk/>
                <pc:sldMk cId="1654537431" sldId="3871"/>
                <pc2:cmMk id="{9EF5C005-EC30-45C3-8FBA-9B2DD5B137C0}"/>
              </pc2:cmMkLst>
            </pc226:cmChg>
            <pc226:cmChg xmlns:pc226="http://schemas.microsoft.com/office/powerpoint/2022/06/main/command" chg="add del mod">
              <pc226:chgData name="Louis-Vincent Nadeau" userId="3a2c8efb-ca86-40fb-a9c1-df3f2c9cdcf2" providerId="ADAL" clId="{F4B60F71-74E4-4F1A-A347-8A679C617F22}" dt="2024-06-25T14:37:08.206" v="11595"/>
              <pc2:cmMkLst xmlns:pc2="http://schemas.microsoft.com/office/powerpoint/2019/9/main/command">
                <pc:docMk/>
                <pc:sldMk cId="1654537431" sldId="3871"/>
                <pc2:cmMk id="{5403BAC2-E37B-48E3-BD20-1B7097EB17C8}"/>
              </pc2:cmMkLst>
            </pc226:cmChg>
          </p:ext>
        </pc:extLst>
      </pc:sldChg>
    </pc:docChg>
  </pc:docChgLst>
  <pc:docChgLst>
    <pc:chgData name="Nicolas Therrien" userId="66b1d97d-b865-45a6-9b65-5833b6b06288" providerId="ADAL" clId="{4D336675-37AB-4580-AB8C-D787AA778059}"/>
    <pc:docChg chg="undo redo custSel modSld replTag">
      <pc:chgData name="Nicolas Therrien" userId="66b1d97d-b865-45a6-9b65-5833b6b06288" providerId="ADAL" clId="{4D336675-37AB-4580-AB8C-D787AA778059}" dt="2024-06-25T14:52:24.327" v="5673" actId="20577"/>
      <pc:docMkLst>
        <pc:docMk/>
      </pc:docMkLst>
      <pc:sldChg chg="modSp mod">
        <pc:chgData name="Nicolas Therrien" userId="66b1d97d-b865-45a6-9b65-5833b6b06288" providerId="ADAL" clId="{4D336675-37AB-4580-AB8C-D787AA778059}" dt="2024-06-25T14:52:24.327" v="5673" actId="20577"/>
        <pc:sldMkLst>
          <pc:docMk/>
          <pc:sldMk cId="556140425" sldId="3870"/>
        </pc:sldMkLst>
        <pc:spChg chg="mod">
          <ac:chgData name="Nicolas Therrien" userId="66b1d97d-b865-45a6-9b65-5833b6b06288" providerId="ADAL" clId="{4D336675-37AB-4580-AB8C-D787AA778059}" dt="2024-06-25T12:39:45.559" v="21" actId="20577"/>
          <ac:spMkLst>
            <pc:docMk/>
            <pc:sldMk cId="556140425" sldId="3870"/>
            <ac:spMk id="2" creationId="{2ACE4722-8415-4348-569D-8DE4E866A8B2}"/>
          </ac:spMkLst>
        </pc:spChg>
        <pc:spChg chg="mod">
          <ac:chgData name="Nicolas Therrien" userId="66b1d97d-b865-45a6-9b65-5833b6b06288" providerId="ADAL" clId="{4D336675-37AB-4580-AB8C-D787AA778059}" dt="2024-06-25T14:52:24.327" v="5673" actId="20577"/>
          <ac:spMkLst>
            <pc:docMk/>
            <pc:sldMk cId="556140425" sldId="3870"/>
            <ac:spMk id="21" creationId="{C396627D-8F87-4430-B9E5-CBEB69A138FC}"/>
          </ac:spMkLst>
        </pc:spChg>
        <pc:spChg chg="mod">
          <ac:chgData name="Nicolas Therrien" userId="66b1d97d-b865-45a6-9b65-5833b6b06288" providerId="ADAL" clId="{4D336675-37AB-4580-AB8C-D787AA778059}" dt="2024-06-25T12:39:30.915" v="7" actId="20577"/>
          <ac:spMkLst>
            <pc:docMk/>
            <pc:sldMk cId="556140425" sldId="3870"/>
            <ac:spMk id="119" creationId="{FD14DA95-C9AF-4429-8DF3-463C5FE3EA7A}"/>
          </ac:spMkLst>
        </pc:spChg>
        <pc:spChg chg="mod">
          <ac:chgData name="Nicolas Therrien" userId="66b1d97d-b865-45a6-9b65-5833b6b06288" providerId="ADAL" clId="{4D336675-37AB-4580-AB8C-D787AA778059}" dt="2024-06-25T14:06:59.979" v="4051" actId="20577"/>
          <ac:spMkLst>
            <pc:docMk/>
            <pc:sldMk cId="556140425" sldId="3870"/>
            <ac:spMk id="296" creationId="{D508EE13-3AA0-442F-B569-AA6514E98709}"/>
          </ac:spMkLst>
        </pc:spChg>
        <pc:spChg chg="mod">
          <ac:chgData name="Nicolas Therrien" userId="66b1d97d-b865-45a6-9b65-5833b6b06288" providerId="ADAL" clId="{4D336675-37AB-4580-AB8C-D787AA778059}" dt="2024-06-25T14:38:32.795" v="5669" actId="6549"/>
          <ac:spMkLst>
            <pc:docMk/>
            <pc:sldMk cId="556140425" sldId="3870"/>
            <ac:spMk id="514" creationId="{BF1DFACE-1CE6-4FF3-B378-C2F6EF65A51D}"/>
          </ac:spMkLst>
        </pc:spChg>
      </pc:sldChg>
      <pc:sldChg chg="addSp delSp modSp mod modCm">
        <pc:chgData name="Nicolas Therrien" userId="66b1d97d-b865-45a6-9b65-5833b6b06288" providerId="ADAL" clId="{4D336675-37AB-4580-AB8C-D787AA778059}" dt="2024-06-25T14:39:37.481" v="5670" actId="20577"/>
        <pc:sldMkLst>
          <pc:docMk/>
          <pc:sldMk cId="1654537431" sldId="3871"/>
        </pc:sldMkLst>
        <pc:spChg chg="mod ord">
          <ac:chgData name="Nicolas Therrien" userId="66b1d97d-b865-45a6-9b65-5833b6b06288" providerId="ADAL" clId="{4D336675-37AB-4580-AB8C-D787AA778059}" dt="2024-06-25T14:31:33.864" v="5555"/>
          <ac:spMkLst>
            <pc:docMk/>
            <pc:sldMk cId="1654537431" sldId="3871"/>
            <ac:spMk id="2" creationId="{DB6AEA1E-E310-7CEF-F3D1-E21C61830C9D}"/>
          </ac:spMkLst>
        </pc:spChg>
        <pc:spChg chg="mod ord">
          <ac:chgData name="Nicolas Therrien" userId="66b1d97d-b865-45a6-9b65-5833b6b06288" providerId="ADAL" clId="{4D336675-37AB-4580-AB8C-D787AA778059}" dt="2024-06-25T14:31:33.864" v="5577"/>
          <ac:spMkLst>
            <pc:docMk/>
            <pc:sldMk cId="1654537431" sldId="3871"/>
            <ac:spMk id="3" creationId="{CDA0DE51-53E1-4015-B026-B52684FAFB6F}"/>
          </ac:spMkLst>
        </pc:spChg>
        <pc:spChg chg="mod ord">
          <ac:chgData name="Nicolas Therrien" userId="66b1d97d-b865-45a6-9b65-5833b6b06288" providerId="ADAL" clId="{4D336675-37AB-4580-AB8C-D787AA778059}" dt="2024-06-25T14:31:33.864" v="5571"/>
          <ac:spMkLst>
            <pc:docMk/>
            <pc:sldMk cId="1654537431" sldId="3871"/>
            <ac:spMk id="4" creationId="{36D4FDA5-98E2-4A84-9306-0E4A3F1AAF25}"/>
          </ac:spMkLst>
        </pc:spChg>
        <pc:spChg chg="mod ord">
          <ac:chgData name="Nicolas Therrien" userId="66b1d97d-b865-45a6-9b65-5833b6b06288" providerId="ADAL" clId="{4D336675-37AB-4580-AB8C-D787AA778059}" dt="2024-06-25T14:31:33.864" v="5567"/>
          <ac:spMkLst>
            <pc:docMk/>
            <pc:sldMk cId="1654537431" sldId="3871"/>
            <ac:spMk id="9" creationId="{F143F7B5-11D3-4D86-9626-82BE130F7C9C}"/>
          </ac:spMkLst>
        </pc:spChg>
        <pc:spChg chg="add del mod modVis">
          <ac:chgData name="Nicolas Therrien" userId="66b1d97d-b865-45a6-9b65-5833b6b06288" providerId="ADAL" clId="{4D336675-37AB-4580-AB8C-D787AA778059}" dt="2024-06-25T12:52:28.508" v="462"/>
          <ac:spMkLst>
            <pc:docMk/>
            <pc:sldMk cId="1654537431" sldId="3871"/>
            <ac:spMk id="10" creationId="{ED0DCC3F-5C4C-504D-44F0-E36E5C780995}"/>
          </ac:spMkLst>
        </pc:spChg>
        <pc:spChg chg="mod ord">
          <ac:chgData name="Nicolas Therrien" userId="66b1d97d-b865-45a6-9b65-5833b6b06288" providerId="ADAL" clId="{4D336675-37AB-4580-AB8C-D787AA778059}" dt="2024-06-25T14:31:33.864" v="5569"/>
          <ac:spMkLst>
            <pc:docMk/>
            <pc:sldMk cId="1654537431" sldId="3871"/>
            <ac:spMk id="14" creationId="{E2E7FA82-2F40-4116-AE31-A0A05DA74CD2}"/>
          </ac:spMkLst>
        </pc:spChg>
        <pc:spChg chg="add del mod modVis">
          <ac:chgData name="Nicolas Therrien" userId="66b1d97d-b865-45a6-9b65-5833b6b06288" providerId="ADAL" clId="{4D336675-37AB-4580-AB8C-D787AA778059}" dt="2024-06-25T12:52:32.889" v="680"/>
          <ac:spMkLst>
            <pc:docMk/>
            <pc:sldMk cId="1654537431" sldId="3871"/>
            <ac:spMk id="15" creationId="{BFD17D6B-CAB4-BD9C-BAC0-006C7A06F689}"/>
          </ac:spMkLst>
        </pc:spChg>
        <pc:spChg chg="mod">
          <ac:chgData name="Nicolas Therrien" userId="66b1d97d-b865-45a6-9b65-5833b6b06288" providerId="ADAL" clId="{4D336675-37AB-4580-AB8C-D787AA778059}" dt="2024-06-25T14:31:33.879" v="5618"/>
          <ac:spMkLst>
            <pc:docMk/>
            <pc:sldMk cId="1654537431" sldId="3871"/>
            <ac:spMk id="18" creationId="{188C9BF8-CAB7-F111-F311-555BB0C2A044}"/>
          </ac:spMkLst>
        </pc:spChg>
        <pc:spChg chg="add del mod modVis">
          <ac:chgData name="Nicolas Therrien" userId="66b1d97d-b865-45a6-9b65-5833b6b06288" providerId="ADAL" clId="{4D336675-37AB-4580-AB8C-D787AA778059}" dt="2024-06-25T13:06:44.632" v="1804"/>
          <ac:spMkLst>
            <pc:docMk/>
            <pc:sldMk cId="1654537431" sldId="3871"/>
            <ac:spMk id="21" creationId="{BA92CC3A-5A9B-D7F5-36CA-BACCDA38602A}"/>
          </ac:spMkLst>
        </pc:spChg>
        <pc:spChg chg="mod">
          <ac:chgData name="Nicolas Therrien" userId="66b1d97d-b865-45a6-9b65-5833b6b06288" providerId="ADAL" clId="{4D336675-37AB-4580-AB8C-D787AA778059}" dt="2024-06-25T14:31:33.879" v="5619"/>
          <ac:spMkLst>
            <pc:docMk/>
            <pc:sldMk cId="1654537431" sldId="3871"/>
            <ac:spMk id="22" creationId="{5FE39A63-724A-1B07-DCC1-41BABB60531F}"/>
          </ac:spMkLst>
        </pc:spChg>
        <pc:spChg chg="add del mod modVis">
          <ac:chgData name="Nicolas Therrien" userId="66b1d97d-b865-45a6-9b65-5833b6b06288" providerId="ADAL" clId="{4D336675-37AB-4580-AB8C-D787AA778059}" dt="2024-06-25T13:07:12.804" v="1972"/>
          <ac:spMkLst>
            <pc:docMk/>
            <pc:sldMk cId="1654537431" sldId="3871"/>
            <ac:spMk id="25" creationId="{48B4C5E1-10E8-F5A2-0F10-D3E4210A8205}"/>
          </ac:spMkLst>
        </pc:spChg>
        <pc:spChg chg="mod ord">
          <ac:chgData name="Nicolas Therrien" userId="66b1d97d-b865-45a6-9b65-5833b6b06288" providerId="ADAL" clId="{4D336675-37AB-4580-AB8C-D787AA778059}" dt="2024-06-25T14:31:33.902" v="5657"/>
          <ac:spMkLst>
            <pc:docMk/>
            <pc:sldMk cId="1654537431" sldId="3871"/>
            <ac:spMk id="26" creationId="{5FC36A18-D70B-00CF-0231-461C05F1A8FB}"/>
          </ac:spMkLst>
        </pc:spChg>
        <pc:spChg chg="add del mod modVis">
          <ac:chgData name="Nicolas Therrien" userId="66b1d97d-b865-45a6-9b65-5833b6b06288" providerId="ADAL" clId="{4D336675-37AB-4580-AB8C-D787AA778059}" dt="2024-06-25T14:02:54.422" v="3834"/>
          <ac:spMkLst>
            <pc:docMk/>
            <pc:sldMk cId="1654537431" sldId="3871"/>
            <ac:spMk id="29" creationId="{D10D00F7-F322-5400-4EF7-C26CB08ACA7F}"/>
          </ac:spMkLst>
        </pc:spChg>
        <pc:spChg chg="mod">
          <ac:chgData name="Nicolas Therrien" userId="66b1d97d-b865-45a6-9b65-5833b6b06288" providerId="ADAL" clId="{4D336675-37AB-4580-AB8C-D787AA778059}" dt="2024-06-25T14:31:33.864" v="5563"/>
          <ac:spMkLst>
            <pc:docMk/>
            <pc:sldMk cId="1654537431" sldId="3871"/>
            <ac:spMk id="30" creationId="{172BD553-8CCC-152A-8DF7-280D00BB4ED5}"/>
          </ac:spMkLst>
        </pc:spChg>
        <pc:spChg chg="mod">
          <ac:chgData name="Nicolas Therrien" userId="66b1d97d-b865-45a6-9b65-5833b6b06288" providerId="ADAL" clId="{4D336675-37AB-4580-AB8C-D787AA778059}" dt="2024-06-25T14:31:33.864" v="5562"/>
          <ac:spMkLst>
            <pc:docMk/>
            <pc:sldMk cId="1654537431" sldId="3871"/>
            <ac:spMk id="31" creationId="{3D769197-25CA-4CEF-C70D-4D8E217BEE14}"/>
          </ac:spMkLst>
        </pc:spChg>
        <pc:spChg chg="add del mod modVis">
          <ac:chgData name="Nicolas Therrien" userId="66b1d97d-b865-45a6-9b65-5833b6b06288" providerId="ADAL" clId="{4D336675-37AB-4580-AB8C-D787AA778059}" dt="2024-06-25T14:22:54.307" v="4714"/>
          <ac:spMkLst>
            <pc:docMk/>
            <pc:sldMk cId="1654537431" sldId="3871"/>
            <ac:spMk id="33" creationId="{2C5930FF-A5B3-5D09-61BD-88487C556936}"/>
          </ac:spMkLst>
        </pc:spChg>
        <pc:spChg chg="add del mod modVis">
          <ac:chgData name="Nicolas Therrien" userId="66b1d97d-b865-45a6-9b65-5833b6b06288" providerId="ADAL" clId="{4D336675-37AB-4580-AB8C-D787AA778059}" dt="2024-06-25T14:23:45.578" v="4965"/>
          <ac:spMkLst>
            <pc:docMk/>
            <pc:sldMk cId="1654537431" sldId="3871"/>
            <ac:spMk id="35" creationId="{4573E287-80D2-DD8F-6993-473F89A6698F}"/>
          </ac:spMkLst>
        </pc:spChg>
        <pc:spChg chg="add del mod modVis">
          <ac:chgData name="Nicolas Therrien" userId="66b1d97d-b865-45a6-9b65-5833b6b06288" providerId="ADAL" clId="{4D336675-37AB-4580-AB8C-D787AA778059}" dt="2024-06-25T14:23:48.734" v="5124"/>
          <ac:spMkLst>
            <pc:docMk/>
            <pc:sldMk cId="1654537431" sldId="3871"/>
            <ac:spMk id="37" creationId="{F6CCEEB6-7EAE-43B0-8DE3-483E78EB7B2E}"/>
          </ac:spMkLst>
        </pc:spChg>
        <pc:spChg chg="mod ord">
          <ac:chgData name="Nicolas Therrien" userId="66b1d97d-b865-45a6-9b65-5833b6b06288" providerId="ADAL" clId="{4D336675-37AB-4580-AB8C-D787AA778059}" dt="2024-06-25T14:31:33.895" v="5639"/>
          <ac:spMkLst>
            <pc:docMk/>
            <pc:sldMk cId="1654537431" sldId="3871"/>
            <ac:spMk id="38" creationId="{60CE7384-AD89-435C-E650-402C6301F2A4}"/>
          </ac:spMkLst>
        </pc:spChg>
        <pc:spChg chg="add del mod modVis">
          <ac:chgData name="Nicolas Therrien" userId="66b1d97d-b865-45a6-9b65-5833b6b06288" providerId="ADAL" clId="{4D336675-37AB-4580-AB8C-D787AA778059}" dt="2024-06-25T14:31:33.911" v="5663"/>
          <ac:spMkLst>
            <pc:docMk/>
            <pc:sldMk cId="1654537431" sldId="3871"/>
            <ac:spMk id="40" creationId="{9D6B1998-0707-88B8-5C61-A5F978C01487}"/>
          </ac:spMkLst>
        </pc:spChg>
        <pc:spChg chg="mod ord">
          <ac:chgData name="Nicolas Therrien" userId="66b1d97d-b865-45a6-9b65-5833b6b06288" providerId="ADAL" clId="{4D336675-37AB-4580-AB8C-D787AA778059}" dt="2024-06-25T14:39:37.481" v="5670" actId="20577"/>
          <ac:spMkLst>
            <pc:docMk/>
            <pc:sldMk cId="1654537431" sldId="3871"/>
            <ac:spMk id="51" creationId="{AD5FCE3A-0169-3141-7A19-5B91F3FE0364}"/>
          </ac:spMkLst>
        </pc:spChg>
        <pc:spChg chg="mod">
          <ac:chgData name="Nicolas Therrien" userId="66b1d97d-b865-45a6-9b65-5833b6b06288" providerId="ADAL" clId="{4D336675-37AB-4580-AB8C-D787AA778059}" dt="2024-06-25T14:31:33.895" v="5637"/>
          <ac:spMkLst>
            <pc:docMk/>
            <pc:sldMk cId="1654537431" sldId="3871"/>
            <ac:spMk id="64" creationId="{B8EC83A2-F545-9BF7-FA06-D7CED00E0DAF}"/>
          </ac:spMkLst>
        </pc:spChg>
        <pc:spChg chg="mod ord">
          <ac:chgData name="Nicolas Therrien" userId="66b1d97d-b865-45a6-9b65-5833b6b06288" providerId="ADAL" clId="{4D336675-37AB-4580-AB8C-D787AA778059}" dt="2024-06-25T14:31:33.879" v="5587"/>
          <ac:spMkLst>
            <pc:docMk/>
            <pc:sldMk cId="1654537431" sldId="3871"/>
            <ac:spMk id="79" creationId="{F92E4E74-59F5-3845-1B36-B70B465A742E}"/>
          </ac:spMkLst>
        </pc:spChg>
        <pc:spChg chg="mod ord">
          <ac:chgData name="Nicolas Therrien" userId="66b1d97d-b865-45a6-9b65-5833b6b06288" providerId="ADAL" clId="{4D336675-37AB-4580-AB8C-D787AA778059}" dt="2024-06-25T14:31:33.879" v="5589"/>
          <ac:spMkLst>
            <pc:docMk/>
            <pc:sldMk cId="1654537431" sldId="3871"/>
            <ac:spMk id="80" creationId="{B39C89B4-2088-D554-D964-83FCAF8B0327}"/>
          </ac:spMkLst>
        </pc:spChg>
        <pc:spChg chg="mod ord">
          <ac:chgData name="Nicolas Therrien" userId="66b1d97d-b865-45a6-9b65-5833b6b06288" providerId="ADAL" clId="{4D336675-37AB-4580-AB8C-D787AA778059}" dt="2024-06-25T14:31:33.879" v="5591"/>
          <ac:spMkLst>
            <pc:docMk/>
            <pc:sldMk cId="1654537431" sldId="3871"/>
            <ac:spMk id="81" creationId="{2FADADA0-6207-E33D-BAAF-49F2B0800CF9}"/>
          </ac:spMkLst>
        </pc:spChg>
        <pc:spChg chg="mod ord">
          <ac:chgData name="Nicolas Therrien" userId="66b1d97d-b865-45a6-9b65-5833b6b06288" providerId="ADAL" clId="{4D336675-37AB-4580-AB8C-D787AA778059}" dt="2024-06-25T14:31:33.879" v="5593"/>
          <ac:spMkLst>
            <pc:docMk/>
            <pc:sldMk cId="1654537431" sldId="3871"/>
            <ac:spMk id="82" creationId="{604D58C2-701F-DBF7-97DC-C72041972929}"/>
          </ac:spMkLst>
        </pc:spChg>
        <pc:spChg chg="mod ord">
          <ac:chgData name="Nicolas Therrien" userId="66b1d97d-b865-45a6-9b65-5833b6b06288" providerId="ADAL" clId="{4D336675-37AB-4580-AB8C-D787AA778059}" dt="2024-06-25T14:31:33.879" v="5585"/>
          <ac:spMkLst>
            <pc:docMk/>
            <pc:sldMk cId="1654537431" sldId="3871"/>
            <ac:spMk id="101" creationId="{9C9D601A-95BE-E2B9-63A9-713D3421DAA8}"/>
          </ac:spMkLst>
        </pc:spChg>
        <pc:spChg chg="mod ord">
          <ac:chgData name="Nicolas Therrien" userId="66b1d97d-b865-45a6-9b65-5833b6b06288" providerId="ADAL" clId="{4D336675-37AB-4580-AB8C-D787AA778059}" dt="2024-06-25T14:31:33.879" v="5603"/>
          <ac:spMkLst>
            <pc:docMk/>
            <pc:sldMk cId="1654537431" sldId="3871"/>
            <ac:spMk id="107" creationId="{85D869E6-6C50-088E-2233-A95AB8345BAB}"/>
          </ac:spMkLst>
        </pc:spChg>
        <pc:spChg chg="mod ord">
          <ac:chgData name="Nicolas Therrien" userId="66b1d97d-b865-45a6-9b65-5833b6b06288" providerId="ADAL" clId="{4D336675-37AB-4580-AB8C-D787AA778059}" dt="2024-06-25T14:31:33.864" v="5575"/>
          <ac:spMkLst>
            <pc:docMk/>
            <pc:sldMk cId="1654537431" sldId="3871"/>
            <ac:spMk id="119" creationId="{FD14DA95-C9AF-4429-8DF3-463C5FE3EA7A}"/>
          </ac:spMkLst>
        </pc:spChg>
        <pc:spChg chg="mod">
          <ac:chgData name="Nicolas Therrien" userId="66b1d97d-b865-45a6-9b65-5833b6b06288" providerId="ADAL" clId="{4D336675-37AB-4580-AB8C-D787AA778059}" dt="2024-06-25T14:31:33.864" v="5560"/>
          <ac:spMkLst>
            <pc:docMk/>
            <pc:sldMk cId="1654537431" sldId="3871"/>
            <ac:spMk id="139" creationId="{D0743348-34B7-94A7-C9A0-C1DAED9528CA}"/>
          </ac:spMkLst>
        </pc:spChg>
        <pc:spChg chg="mod">
          <ac:chgData name="Nicolas Therrien" userId="66b1d97d-b865-45a6-9b65-5833b6b06288" providerId="ADAL" clId="{4D336675-37AB-4580-AB8C-D787AA778059}" dt="2024-06-25T14:31:33.895" v="5624"/>
          <ac:spMkLst>
            <pc:docMk/>
            <pc:sldMk cId="1654537431" sldId="3871"/>
            <ac:spMk id="151" creationId="{D9981520-6183-0BAF-35B3-E453DD91FA1F}"/>
          </ac:spMkLst>
        </pc:spChg>
        <pc:spChg chg="mod">
          <ac:chgData name="Nicolas Therrien" userId="66b1d97d-b865-45a6-9b65-5833b6b06288" providerId="ADAL" clId="{4D336675-37AB-4580-AB8C-D787AA778059}" dt="2024-06-25T14:31:33.895" v="5625"/>
          <ac:spMkLst>
            <pc:docMk/>
            <pc:sldMk cId="1654537431" sldId="3871"/>
            <ac:spMk id="152" creationId="{4810F7BF-22F3-BD38-C311-34E55AFF7281}"/>
          </ac:spMkLst>
        </pc:spChg>
        <pc:spChg chg="mod">
          <ac:chgData name="Nicolas Therrien" userId="66b1d97d-b865-45a6-9b65-5833b6b06288" providerId="ADAL" clId="{4D336675-37AB-4580-AB8C-D787AA778059}" dt="2024-06-25T14:31:33.864" v="5561"/>
          <ac:spMkLst>
            <pc:docMk/>
            <pc:sldMk cId="1654537431" sldId="3871"/>
            <ac:spMk id="153" creationId="{FCAE75B5-452E-79E8-7120-EB6B817E70EE}"/>
          </ac:spMkLst>
        </pc:spChg>
        <pc:spChg chg="mod ord">
          <ac:chgData name="Nicolas Therrien" userId="66b1d97d-b865-45a6-9b65-5833b6b06288" providerId="ADAL" clId="{4D336675-37AB-4580-AB8C-D787AA778059}" dt="2024-06-25T14:31:33.864" v="5565"/>
          <ac:spMkLst>
            <pc:docMk/>
            <pc:sldMk cId="1654537431" sldId="3871"/>
            <ac:spMk id="158" creationId="{5BF118E0-ED2C-CE5D-A269-A9282F1B4F18}"/>
          </ac:spMkLst>
        </pc:spChg>
        <pc:spChg chg="mod">
          <ac:chgData name="Nicolas Therrien" userId="66b1d97d-b865-45a6-9b65-5833b6b06288" providerId="ADAL" clId="{4D336675-37AB-4580-AB8C-D787AA778059}" dt="2024-06-25T14:31:33.879" v="5613"/>
          <ac:spMkLst>
            <pc:docMk/>
            <pc:sldMk cId="1654537431" sldId="3871"/>
            <ac:spMk id="175" creationId="{F28BC369-2836-4154-7B67-3785E1A1409E}"/>
          </ac:spMkLst>
        </pc:spChg>
        <pc:spChg chg="mod">
          <ac:chgData name="Nicolas Therrien" userId="66b1d97d-b865-45a6-9b65-5833b6b06288" providerId="ADAL" clId="{4D336675-37AB-4580-AB8C-D787AA778059}" dt="2024-06-25T14:31:33.879" v="5604"/>
          <ac:spMkLst>
            <pc:docMk/>
            <pc:sldMk cId="1654537431" sldId="3871"/>
            <ac:spMk id="515" creationId="{541EEB8F-EA38-B617-C1D1-C443434D042D}"/>
          </ac:spMkLst>
        </pc:spChg>
        <pc:spChg chg="mod">
          <ac:chgData name="Nicolas Therrien" userId="66b1d97d-b865-45a6-9b65-5833b6b06288" providerId="ADAL" clId="{4D336675-37AB-4580-AB8C-D787AA778059}" dt="2024-06-25T14:31:33.879" v="5605"/>
          <ac:spMkLst>
            <pc:docMk/>
            <pc:sldMk cId="1654537431" sldId="3871"/>
            <ac:spMk id="516" creationId="{B0B85DD5-0435-01B3-03E6-4A8EF63E49D7}"/>
          </ac:spMkLst>
        </pc:spChg>
        <pc:spChg chg="mod">
          <ac:chgData name="Nicolas Therrien" userId="66b1d97d-b865-45a6-9b65-5833b6b06288" providerId="ADAL" clId="{4D336675-37AB-4580-AB8C-D787AA778059}" dt="2024-06-25T14:31:33.879" v="5606"/>
          <ac:spMkLst>
            <pc:docMk/>
            <pc:sldMk cId="1654537431" sldId="3871"/>
            <ac:spMk id="517" creationId="{E51EA049-F395-3483-3021-4DD0378C9A68}"/>
          </ac:spMkLst>
        </pc:spChg>
        <pc:spChg chg="mod">
          <ac:chgData name="Nicolas Therrien" userId="66b1d97d-b865-45a6-9b65-5833b6b06288" providerId="ADAL" clId="{4D336675-37AB-4580-AB8C-D787AA778059}" dt="2024-06-25T14:31:33.879" v="5607"/>
          <ac:spMkLst>
            <pc:docMk/>
            <pc:sldMk cId="1654537431" sldId="3871"/>
            <ac:spMk id="519" creationId="{152AD0D3-902B-1AF7-4EB1-F0BE20938D0D}"/>
          </ac:spMkLst>
        </pc:spChg>
        <pc:spChg chg="mod">
          <ac:chgData name="Nicolas Therrien" userId="66b1d97d-b865-45a6-9b65-5833b6b06288" providerId="ADAL" clId="{4D336675-37AB-4580-AB8C-D787AA778059}" dt="2024-06-25T14:31:33.879" v="5608"/>
          <ac:spMkLst>
            <pc:docMk/>
            <pc:sldMk cId="1654537431" sldId="3871"/>
            <ac:spMk id="524" creationId="{3442DE1F-359A-DF90-1D59-7AFDB5CD8158}"/>
          </ac:spMkLst>
        </pc:spChg>
        <pc:spChg chg="mod">
          <ac:chgData name="Nicolas Therrien" userId="66b1d97d-b865-45a6-9b65-5833b6b06288" providerId="ADAL" clId="{4D336675-37AB-4580-AB8C-D787AA778059}" dt="2024-06-25T14:31:33.879" v="5609"/>
          <ac:spMkLst>
            <pc:docMk/>
            <pc:sldMk cId="1654537431" sldId="3871"/>
            <ac:spMk id="525" creationId="{791FAA79-A26A-3CE1-FFB1-5961AEF3D93D}"/>
          </ac:spMkLst>
        </pc:spChg>
        <pc:spChg chg="mod">
          <ac:chgData name="Nicolas Therrien" userId="66b1d97d-b865-45a6-9b65-5833b6b06288" providerId="ADAL" clId="{4D336675-37AB-4580-AB8C-D787AA778059}" dt="2024-06-25T14:31:33.879" v="5614"/>
          <ac:spMkLst>
            <pc:docMk/>
            <pc:sldMk cId="1654537431" sldId="3871"/>
            <ac:spMk id="691" creationId="{9BD1E856-5E28-B7E3-52F9-43A464CAD71E}"/>
          </ac:spMkLst>
        </pc:spChg>
        <pc:spChg chg="mod">
          <ac:chgData name="Nicolas Therrien" userId="66b1d97d-b865-45a6-9b65-5833b6b06288" providerId="ADAL" clId="{4D336675-37AB-4580-AB8C-D787AA778059}" dt="2024-06-25T14:31:33.879" v="5615"/>
          <ac:spMkLst>
            <pc:docMk/>
            <pc:sldMk cId="1654537431" sldId="3871"/>
            <ac:spMk id="694" creationId="{9AC88B26-871E-48F3-9DAE-BDDC800EC443}"/>
          </ac:spMkLst>
        </pc:spChg>
        <pc:spChg chg="mod">
          <ac:chgData name="Nicolas Therrien" userId="66b1d97d-b865-45a6-9b65-5833b6b06288" providerId="ADAL" clId="{4D336675-37AB-4580-AB8C-D787AA778059}" dt="2024-06-25T14:31:33.879" v="5616"/>
          <ac:spMkLst>
            <pc:docMk/>
            <pc:sldMk cId="1654537431" sldId="3871"/>
            <ac:spMk id="697" creationId="{E269FF38-9390-5579-FD0C-8906EDB91CEB}"/>
          </ac:spMkLst>
        </pc:spChg>
        <pc:spChg chg="mod">
          <ac:chgData name="Nicolas Therrien" userId="66b1d97d-b865-45a6-9b65-5833b6b06288" providerId="ADAL" clId="{4D336675-37AB-4580-AB8C-D787AA778059}" dt="2024-06-25T14:31:33.879" v="5617"/>
          <ac:spMkLst>
            <pc:docMk/>
            <pc:sldMk cId="1654537431" sldId="3871"/>
            <ac:spMk id="700" creationId="{CE7C8BEC-3C8A-E2BD-EDD4-4BE229DB07A4}"/>
          </ac:spMkLst>
        </pc:spChg>
        <pc:spChg chg="mod ord">
          <ac:chgData name="Nicolas Therrien" userId="66b1d97d-b865-45a6-9b65-5833b6b06288" providerId="ADAL" clId="{4D336675-37AB-4580-AB8C-D787AA778059}" dt="2024-06-25T14:31:33.895" v="5627"/>
          <ac:spMkLst>
            <pc:docMk/>
            <pc:sldMk cId="1654537431" sldId="3871"/>
            <ac:spMk id="751" creationId="{DDFE3CC1-40DC-07CC-2F28-6E22C6487B78}"/>
          </ac:spMkLst>
        </pc:spChg>
        <pc:spChg chg="mod ord">
          <ac:chgData name="Nicolas Therrien" userId="66b1d97d-b865-45a6-9b65-5833b6b06288" providerId="ADAL" clId="{4D336675-37AB-4580-AB8C-D787AA778059}" dt="2024-06-25T14:31:33.895" v="5629"/>
          <ac:spMkLst>
            <pc:docMk/>
            <pc:sldMk cId="1654537431" sldId="3871"/>
            <ac:spMk id="779" creationId="{7425486A-AA6D-4A70-223A-C725CAEBD560}"/>
          </ac:spMkLst>
        </pc:spChg>
        <pc:spChg chg="mod">
          <ac:chgData name="Nicolas Therrien" userId="66b1d97d-b865-45a6-9b65-5833b6b06288" providerId="ADAL" clId="{4D336675-37AB-4580-AB8C-D787AA778059}" dt="2024-06-25T14:31:33.902" v="5649"/>
          <ac:spMkLst>
            <pc:docMk/>
            <pc:sldMk cId="1654537431" sldId="3871"/>
            <ac:spMk id="898" creationId="{EF8DCE10-A124-C8EC-3CD6-F3D435855B69}"/>
          </ac:spMkLst>
        </pc:spChg>
        <pc:spChg chg="mod">
          <ac:chgData name="Nicolas Therrien" userId="66b1d97d-b865-45a6-9b65-5833b6b06288" providerId="ADAL" clId="{4D336675-37AB-4580-AB8C-D787AA778059}" dt="2024-06-25T14:31:33.902" v="5652"/>
          <ac:spMkLst>
            <pc:docMk/>
            <pc:sldMk cId="1654537431" sldId="3871"/>
            <ac:spMk id="905" creationId="{22FC1324-03C9-3410-6D3E-6DDFB472260B}"/>
          </ac:spMkLst>
        </pc:spChg>
        <pc:spChg chg="mod">
          <ac:chgData name="Nicolas Therrien" userId="66b1d97d-b865-45a6-9b65-5833b6b06288" providerId="ADAL" clId="{4D336675-37AB-4580-AB8C-D787AA778059}" dt="2024-06-25T14:31:33.864" v="5557"/>
          <ac:spMkLst>
            <pc:docMk/>
            <pc:sldMk cId="1654537431" sldId="3871"/>
            <ac:spMk id="907" creationId="{F40EB24B-4A04-D72B-7C95-24D77EC406B9}"/>
          </ac:spMkLst>
        </pc:spChg>
        <pc:spChg chg="mod">
          <ac:chgData name="Nicolas Therrien" userId="66b1d97d-b865-45a6-9b65-5833b6b06288" providerId="ADAL" clId="{4D336675-37AB-4580-AB8C-D787AA778059}" dt="2024-06-25T14:31:33.902" v="5653"/>
          <ac:spMkLst>
            <pc:docMk/>
            <pc:sldMk cId="1654537431" sldId="3871"/>
            <ac:spMk id="911" creationId="{793FB499-898B-6835-8610-8276A80CFC5C}"/>
          </ac:spMkLst>
        </pc:spChg>
        <pc:spChg chg="mod">
          <ac:chgData name="Nicolas Therrien" userId="66b1d97d-b865-45a6-9b65-5833b6b06288" providerId="ADAL" clId="{4D336675-37AB-4580-AB8C-D787AA778059}" dt="2024-06-25T14:31:33.902" v="5647"/>
          <ac:spMkLst>
            <pc:docMk/>
            <pc:sldMk cId="1654537431" sldId="3871"/>
            <ac:spMk id="915" creationId="{2A5E6DA4-6234-AC3C-C6A6-26078D52CDCC}"/>
          </ac:spMkLst>
        </pc:spChg>
        <pc:spChg chg="mod replST">
          <ac:chgData name="Nicolas Therrien" userId="66b1d97d-b865-45a6-9b65-5833b6b06288" providerId="ADAL" clId="{4D336675-37AB-4580-AB8C-D787AA778059}" dt="2024-06-25T14:32:12.765" v="5668"/>
          <ac:spMkLst>
            <pc:docMk/>
            <pc:sldMk cId="1654537431" sldId="3871"/>
            <ac:spMk id="918" creationId="{78C40770-3681-7D5B-302D-0A941D9DDFA9}"/>
          </ac:spMkLst>
        </pc:spChg>
        <pc:spChg chg="mod replST">
          <ac:chgData name="Nicolas Therrien" userId="66b1d97d-b865-45a6-9b65-5833b6b06288" providerId="ADAL" clId="{4D336675-37AB-4580-AB8C-D787AA778059}" dt="2024-06-25T14:32:12.747" v="5667"/>
          <ac:spMkLst>
            <pc:docMk/>
            <pc:sldMk cId="1654537431" sldId="3871"/>
            <ac:spMk id="921" creationId="{C963357B-3F01-344F-FA56-F636A02E0710}"/>
          </ac:spMkLst>
        </pc:spChg>
        <pc:spChg chg="mod">
          <ac:chgData name="Nicolas Therrien" userId="66b1d97d-b865-45a6-9b65-5833b6b06288" providerId="ADAL" clId="{4D336675-37AB-4580-AB8C-D787AA778059}" dt="2024-06-25T14:31:33.864" v="5558"/>
          <ac:spMkLst>
            <pc:docMk/>
            <pc:sldMk cId="1654537431" sldId="3871"/>
            <ac:spMk id="923" creationId="{9911EFF6-E1EB-F937-D791-F0BFADC14039}"/>
          </ac:spMkLst>
        </pc:spChg>
        <pc:spChg chg="mod ord">
          <ac:chgData name="Nicolas Therrien" userId="66b1d97d-b865-45a6-9b65-5833b6b06288" providerId="ADAL" clId="{4D336675-37AB-4580-AB8C-D787AA778059}" dt="2024-06-25T14:31:33.902" v="5655"/>
          <ac:spMkLst>
            <pc:docMk/>
            <pc:sldMk cId="1654537431" sldId="3871"/>
            <ac:spMk id="928" creationId="{FAAD593D-1E83-97EE-9082-C338A7F5B75B}"/>
          </ac:spMkLst>
        </pc:spChg>
        <pc:spChg chg="mod">
          <ac:chgData name="Nicolas Therrien" userId="66b1d97d-b865-45a6-9b65-5833b6b06288" providerId="ADAL" clId="{4D336675-37AB-4580-AB8C-D787AA778059}" dt="2024-06-25T14:31:33.895" v="5636"/>
          <ac:spMkLst>
            <pc:docMk/>
            <pc:sldMk cId="1654537431" sldId="3871"/>
            <ac:spMk id="957" creationId="{B75A742B-8E4A-F170-4868-B2DCAD81579C}"/>
          </ac:spMkLst>
        </pc:spChg>
        <pc:spChg chg="mod">
          <ac:chgData name="Nicolas Therrien" userId="66b1d97d-b865-45a6-9b65-5833b6b06288" providerId="ADAL" clId="{4D336675-37AB-4580-AB8C-D787AA778059}" dt="2024-06-25T14:31:33.902" v="5650"/>
          <ac:spMkLst>
            <pc:docMk/>
            <pc:sldMk cId="1654537431" sldId="3871"/>
            <ac:spMk id="973" creationId="{1893C20A-8AC5-67A9-624C-744D93343F3A}"/>
          </ac:spMkLst>
        </pc:spChg>
        <pc:spChg chg="mod">
          <ac:chgData name="Nicolas Therrien" userId="66b1d97d-b865-45a6-9b65-5833b6b06288" providerId="ADAL" clId="{4D336675-37AB-4580-AB8C-D787AA778059}" dt="2024-06-25T14:31:33.902" v="5645"/>
          <ac:spMkLst>
            <pc:docMk/>
            <pc:sldMk cId="1654537431" sldId="3871"/>
            <ac:spMk id="974" creationId="{D3A55C6D-AFF0-56E7-3799-A436CE89B3E8}"/>
          </ac:spMkLst>
        </pc:spChg>
        <pc:spChg chg="mod">
          <ac:chgData name="Nicolas Therrien" userId="66b1d97d-b865-45a6-9b65-5833b6b06288" providerId="ADAL" clId="{4D336675-37AB-4580-AB8C-D787AA778059}" dt="2024-06-25T14:31:33.902" v="5651"/>
          <ac:spMkLst>
            <pc:docMk/>
            <pc:sldMk cId="1654537431" sldId="3871"/>
            <ac:spMk id="979" creationId="{18CBBBC3-826E-B9A2-010B-C8D090175A12}"/>
          </ac:spMkLst>
        </pc:spChg>
        <pc:spChg chg="mod">
          <ac:chgData name="Nicolas Therrien" userId="66b1d97d-b865-45a6-9b65-5833b6b06288" providerId="ADAL" clId="{4D336675-37AB-4580-AB8C-D787AA778059}" dt="2024-06-25T14:31:33.864" v="5559"/>
          <ac:spMkLst>
            <pc:docMk/>
            <pc:sldMk cId="1654537431" sldId="3871"/>
            <ac:spMk id="1023" creationId="{74701861-0A40-41FD-CC5F-AB4E85340007}"/>
          </ac:spMkLst>
        </pc:spChg>
        <pc:grpChg chg="mod ord">
          <ac:chgData name="Nicolas Therrien" userId="66b1d97d-b865-45a6-9b65-5833b6b06288" providerId="ADAL" clId="{4D336675-37AB-4580-AB8C-D787AA778059}" dt="2024-06-25T14:31:33.902" v="5643"/>
          <ac:grpSpMkLst>
            <pc:docMk/>
            <pc:sldMk cId="1654537431" sldId="3871"/>
            <ac:grpSpMk id="6" creationId="{633C8179-F2FA-CB00-0C9B-EEFE5A8DE77C}"/>
          </ac:grpSpMkLst>
        </pc:grpChg>
        <pc:grpChg chg="mod ord">
          <ac:chgData name="Nicolas Therrien" userId="66b1d97d-b865-45a6-9b65-5833b6b06288" providerId="ADAL" clId="{4D336675-37AB-4580-AB8C-D787AA778059}" dt="2024-06-25T14:31:33.879" v="5611"/>
          <ac:grpSpMkLst>
            <pc:docMk/>
            <pc:sldMk cId="1654537431" sldId="3871"/>
            <ac:grpSpMk id="19" creationId="{72B990C3-D49D-CF6A-BFBD-3CAB8E0EC7B5}"/>
          </ac:grpSpMkLst>
        </pc:grpChg>
        <pc:grpChg chg="mod ord">
          <ac:chgData name="Nicolas Therrien" userId="66b1d97d-b865-45a6-9b65-5833b6b06288" providerId="ADAL" clId="{4D336675-37AB-4580-AB8C-D787AA778059}" dt="2024-06-25T14:31:33.864" v="5581"/>
          <ac:grpSpMkLst>
            <pc:docMk/>
            <pc:sldMk cId="1654537431" sldId="3871"/>
            <ac:grpSpMk id="52" creationId="{5AF490B9-BA26-3829-7EC5-18B7A6EEDF13}"/>
          </ac:grpSpMkLst>
        </pc:grpChg>
        <pc:graphicFrameChg chg="mod">
          <ac:chgData name="Nicolas Therrien" userId="66b1d97d-b865-45a6-9b65-5833b6b06288" providerId="ADAL" clId="{4D336675-37AB-4580-AB8C-D787AA778059}" dt="2024-06-25T14:31:33.943" v="5665"/>
          <ac:graphicFrameMkLst>
            <pc:docMk/>
            <pc:sldMk cId="1654537431" sldId="3871"/>
            <ac:graphicFrameMk id="5" creationId="{99FC6FAA-763F-415B-9E8C-4283264465D7}"/>
          </ac:graphicFrameMkLst>
        </pc:graphicFrameChg>
        <pc:graphicFrameChg chg="add del mod replST">
          <ac:chgData name="Nicolas Therrien" userId="66b1d97d-b865-45a6-9b65-5833b6b06288" providerId="ADAL" clId="{4D336675-37AB-4580-AB8C-D787AA778059}" dt="2024-06-25T12:52:32.395" v="524"/>
          <ac:graphicFrameMkLst>
            <pc:docMk/>
            <pc:sldMk cId="1654537431" sldId="3871"/>
            <ac:graphicFrameMk id="13" creationId="{9BDEC36E-A578-9C33-2279-2C92F545DA61}"/>
          </ac:graphicFrameMkLst>
        </pc:graphicFrameChg>
        <pc:graphicFrameChg chg="add mod replST">
          <ac:chgData name="Nicolas Therrien" userId="66b1d97d-b865-45a6-9b65-5833b6b06288" providerId="ADAL" clId="{4D336675-37AB-4580-AB8C-D787AA778059}" dt="2024-06-25T14:31:33.879" v="5612"/>
          <ac:graphicFrameMkLst>
            <pc:docMk/>
            <pc:sldMk cId="1654537431" sldId="3871"/>
            <ac:graphicFrameMk id="16" creationId="{98AA964A-1805-B92A-7B85-5A05E171E24F}"/>
          </ac:graphicFrameMkLst>
        </pc:graphicFrameChg>
        <pc:graphicFrameChg chg="del">
          <ac:chgData name="Nicolas Therrien" userId="66b1d97d-b865-45a6-9b65-5833b6b06288" providerId="ADAL" clId="{4D336675-37AB-4580-AB8C-D787AA778059}" dt="2024-06-25T12:52:28.172" v="314"/>
          <ac:graphicFrameMkLst>
            <pc:docMk/>
            <pc:sldMk cId="1654537431" sldId="3871"/>
            <ac:graphicFrameMk id="17" creationId="{A92E74EB-3364-7B5B-41A1-F60F84CF4FA1}"/>
          </ac:graphicFrameMkLst>
        </pc:graphicFrameChg>
        <pc:graphicFrameChg chg="add del mod replST">
          <ac:chgData name="Nicolas Therrien" userId="66b1d97d-b865-45a6-9b65-5833b6b06288" providerId="ADAL" clId="{4D336675-37AB-4580-AB8C-D787AA778059}" dt="2024-06-25T13:07:12.636" v="1856"/>
          <ac:graphicFrameMkLst>
            <pc:docMk/>
            <pc:sldMk cId="1654537431" sldId="3871"/>
            <ac:graphicFrameMk id="24" creationId="{DE83D877-0D1D-35FA-4653-A4E11EA4CF69}"/>
          </ac:graphicFrameMkLst>
        </pc:graphicFrameChg>
        <pc:graphicFrameChg chg="add mod replST">
          <ac:chgData name="Nicolas Therrien" userId="66b1d97d-b865-45a6-9b65-5833b6b06288" providerId="ADAL" clId="{4D336675-37AB-4580-AB8C-D787AA778059}" dt="2024-06-25T14:31:33.902" v="5644"/>
          <ac:graphicFrameMkLst>
            <pc:docMk/>
            <pc:sldMk cId="1654537431" sldId="3871"/>
            <ac:graphicFrameMk id="28" creationId="{726D2CF1-81B9-6514-EAED-05A90C069648}"/>
          </ac:graphicFrameMkLst>
        </pc:graphicFrameChg>
        <pc:graphicFrameChg chg="add del mod replST">
          <ac:chgData name="Nicolas Therrien" userId="66b1d97d-b865-45a6-9b65-5833b6b06288" providerId="ADAL" clId="{4D336675-37AB-4580-AB8C-D787AA778059}" dt="2024-06-25T14:22:54.197" v="4570"/>
          <ac:graphicFrameMkLst>
            <pc:docMk/>
            <pc:sldMk cId="1654537431" sldId="3871"/>
            <ac:graphicFrameMk id="32" creationId="{F40E94E8-9AF1-F769-E272-6212A0F92D81}"/>
          </ac:graphicFrameMkLst>
        </pc:graphicFrameChg>
        <pc:graphicFrameChg chg="add del mod replST">
          <ac:chgData name="Nicolas Therrien" userId="66b1d97d-b865-45a6-9b65-5833b6b06288" providerId="ADAL" clId="{4D336675-37AB-4580-AB8C-D787AA778059}" dt="2024-06-25T14:23:45.484" v="4849"/>
          <ac:graphicFrameMkLst>
            <pc:docMk/>
            <pc:sldMk cId="1654537431" sldId="3871"/>
            <ac:graphicFrameMk id="34" creationId="{89737B4A-40E4-1FDB-8AF4-646BEBABDD85}"/>
          </ac:graphicFrameMkLst>
        </pc:graphicFrameChg>
        <pc:graphicFrameChg chg="add del mod replST">
          <ac:chgData name="Nicolas Therrien" userId="66b1d97d-b865-45a6-9b65-5833b6b06288" providerId="ADAL" clId="{4D336675-37AB-4580-AB8C-D787AA778059}" dt="2024-06-25T14:23:48.609" v="5008"/>
          <ac:graphicFrameMkLst>
            <pc:docMk/>
            <pc:sldMk cId="1654537431" sldId="3871"/>
            <ac:graphicFrameMk id="36" creationId="{D5039FEC-7CA5-FFD3-6200-42FB932F09A7}"/>
          </ac:graphicFrameMkLst>
        </pc:graphicFrameChg>
        <pc:graphicFrameChg chg="add del mod replST">
          <ac:chgData name="Nicolas Therrien" userId="66b1d97d-b865-45a6-9b65-5833b6b06288" providerId="ADAL" clId="{4D336675-37AB-4580-AB8C-D787AA778059}" dt="2024-06-25T14:31:33.817" v="5547"/>
          <ac:graphicFrameMkLst>
            <pc:docMk/>
            <pc:sldMk cId="1654537431" sldId="3871"/>
            <ac:graphicFrameMk id="39" creationId="{83E534FD-E6F3-715C-23BA-60C8ABF1AC35}"/>
          </ac:graphicFrameMkLst>
        </pc:graphicFrameChg>
        <pc:graphicFrameChg chg="add mod replST">
          <ac:chgData name="Nicolas Therrien" userId="66b1d97d-b865-45a6-9b65-5833b6b06288" providerId="ADAL" clId="{4D336675-37AB-4580-AB8C-D787AA778059}" dt="2024-06-25T14:32:12.265" v="5666"/>
          <ac:graphicFrameMkLst>
            <pc:docMk/>
            <pc:sldMk cId="1654537431" sldId="3871"/>
            <ac:graphicFrameMk id="41" creationId="{E73D2A4C-216A-4B87-4188-5D21C9FFD857}"/>
          </ac:graphicFrameMkLst>
        </pc:graphicFrameChg>
        <pc:graphicFrameChg chg="del mod">
          <ac:chgData name="Nicolas Therrien" userId="66b1d97d-b865-45a6-9b65-5833b6b06288" providerId="ADAL" clId="{4D336675-37AB-4580-AB8C-D787AA778059}" dt="2024-06-25T13:06:44.396" v="1688"/>
          <ac:graphicFrameMkLst>
            <pc:docMk/>
            <pc:sldMk cId="1654537431" sldId="3871"/>
            <ac:graphicFrameMk id="60" creationId="{DE42C542-99D0-FB8F-1584-04C513BCF503}"/>
          </ac:graphicFrameMkLst>
        </pc:graphicFrameChg>
        <pc:graphicFrameChg chg="del mod">
          <ac:chgData name="Nicolas Therrien" userId="66b1d97d-b865-45a6-9b65-5833b6b06288" providerId="ADAL" clId="{4D336675-37AB-4580-AB8C-D787AA778059}" dt="2024-06-25T14:02:53.922" v="3688"/>
          <ac:graphicFrameMkLst>
            <pc:docMk/>
            <pc:sldMk cId="1654537431" sldId="3871"/>
            <ac:graphicFrameMk id="951" creationId="{8CD6A877-87AD-A33E-F6E4-F7C9662DB23D}"/>
          </ac:graphicFrameMkLst>
        </pc:graphicFrameChg>
        <pc:picChg chg="mod ord">
          <ac:chgData name="Nicolas Therrien" userId="66b1d97d-b865-45a6-9b65-5833b6b06288" providerId="ADAL" clId="{4D336675-37AB-4580-AB8C-D787AA778059}" dt="2024-06-25T14:31:33.895" v="5631"/>
          <ac:picMkLst>
            <pc:docMk/>
            <pc:sldMk cId="1654537431" sldId="3871"/>
            <ac:picMk id="7" creationId="{9DC1144B-8DA0-4AEB-DAA4-3B41CBA574A8}"/>
          </ac:picMkLst>
        </pc:picChg>
        <pc:picChg chg="mod ord">
          <ac:chgData name="Nicolas Therrien" userId="66b1d97d-b865-45a6-9b65-5833b6b06288" providerId="ADAL" clId="{4D336675-37AB-4580-AB8C-D787AA778059}" dt="2024-06-25T14:31:33.864" v="5573"/>
          <ac:picMkLst>
            <pc:docMk/>
            <pc:sldMk cId="1654537431" sldId="3871"/>
            <ac:picMk id="8" creationId="{6AABB633-EA8D-4626-8E13-286FBB1215A2}"/>
          </ac:picMkLst>
        </pc:picChg>
        <pc:cxnChg chg="mod ord">
          <ac:chgData name="Nicolas Therrien" userId="66b1d97d-b865-45a6-9b65-5833b6b06288" providerId="ADAL" clId="{4D336675-37AB-4580-AB8C-D787AA778059}" dt="2024-06-25T14:31:33.902" v="5659"/>
          <ac:cxnSpMkLst>
            <pc:docMk/>
            <pc:sldMk cId="1654537431" sldId="3871"/>
            <ac:cxnSpMk id="27" creationId="{42CEF315-9A8C-37EB-22CE-F856D5F5D17D}"/>
          </ac:cxnSpMkLst>
        </pc:cxnChg>
        <pc:cxnChg chg="mod ord">
          <ac:chgData name="Nicolas Therrien" userId="66b1d97d-b865-45a6-9b65-5833b6b06288" providerId="ADAL" clId="{4D336675-37AB-4580-AB8C-D787AA778059}" dt="2024-06-25T14:31:33.895" v="5641"/>
          <ac:cxnSpMkLst>
            <pc:docMk/>
            <pc:sldMk cId="1654537431" sldId="3871"/>
            <ac:cxnSpMk id="44" creationId="{519A2670-81E9-F4D6-1D75-44E06F1CF30A}"/>
          </ac:cxnSpMkLst>
        </pc:cxnChg>
        <pc:cxnChg chg="mod ord">
          <ac:chgData name="Nicolas Therrien" userId="66b1d97d-b865-45a6-9b65-5833b6b06288" providerId="ADAL" clId="{4D336675-37AB-4580-AB8C-D787AA778059}" dt="2024-06-25T14:31:33.895" v="5633"/>
          <ac:cxnSpMkLst>
            <pc:docMk/>
            <pc:sldMk cId="1654537431" sldId="3871"/>
            <ac:cxnSpMk id="67" creationId="{3BB4AB16-E1FC-852C-58F3-5C429B9D365C}"/>
          </ac:cxnSpMkLst>
        </pc:cxnChg>
        <pc:cxnChg chg="mod ord">
          <ac:chgData name="Nicolas Therrien" userId="66b1d97d-b865-45a6-9b65-5833b6b06288" providerId="ADAL" clId="{4D336675-37AB-4580-AB8C-D787AA778059}" dt="2024-06-25T14:31:33.895" v="5635"/>
          <ac:cxnSpMkLst>
            <pc:docMk/>
            <pc:sldMk cId="1654537431" sldId="3871"/>
            <ac:cxnSpMk id="69" creationId="{371310F9-D9E8-BB51-4915-F7EDBEA1034D}"/>
          </ac:cxnSpMkLst>
        </pc:cxnChg>
        <pc:cxnChg chg="mod ord">
          <ac:chgData name="Nicolas Therrien" userId="66b1d97d-b865-45a6-9b65-5833b6b06288" providerId="ADAL" clId="{4D336675-37AB-4580-AB8C-D787AA778059}" dt="2024-06-25T14:31:33.879" v="5595"/>
          <ac:cxnSpMkLst>
            <pc:docMk/>
            <pc:sldMk cId="1654537431" sldId="3871"/>
            <ac:cxnSpMk id="83" creationId="{CBD79203-7AF7-61FB-E8F4-4A38FE6AF20C}"/>
          </ac:cxnSpMkLst>
        </pc:cxnChg>
        <pc:cxnChg chg="mod ord">
          <ac:chgData name="Nicolas Therrien" userId="66b1d97d-b865-45a6-9b65-5833b6b06288" providerId="ADAL" clId="{4D336675-37AB-4580-AB8C-D787AA778059}" dt="2024-06-25T14:31:33.879" v="5597"/>
          <ac:cxnSpMkLst>
            <pc:docMk/>
            <pc:sldMk cId="1654537431" sldId="3871"/>
            <ac:cxnSpMk id="92" creationId="{CFAD007F-D5AA-80D3-859A-1495B7074319}"/>
          </ac:cxnSpMkLst>
        </pc:cxnChg>
        <pc:cxnChg chg="mod ord">
          <ac:chgData name="Nicolas Therrien" userId="66b1d97d-b865-45a6-9b65-5833b6b06288" providerId="ADAL" clId="{4D336675-37AB-4580-AB8C-D787AA778059}" dt="2024-06-25T14:31:33.879" v="5599"/>
          <ac:cxnSpMkLst>
            <pc:docMk/>
            <pc:sldMk cId="1654537431" sldId="3871"/>
            <ac:cxnSpMk id="94" creationId="{5EFB4195-4481-CC37-3AA8-81008EDB521D}"/>
          </ac:cxnSpMkLst>
        </pc:cxnChg>
        <pc:cxnChg chg="mod ord">
          <ac:chgData name="Nicolas Therrien" userId="66b1d97d-b865-45a6-9b65-5833b6b06288" providerId="ADAL" clId="{4D336675-37AB-4580-AB8C-D787AA778059}" dt="2024-06-25T14:31:33.864" v="5583"/>
          <ac:cxnSpMkLst>
            <pc:docMk/>
            <pc:sldMk cId="1654537431" sldId="3871"/>
            <ac:cxnSpMk id="98" creationId="{21180751-F038-0927-FA53-752C7C4D0102}"/>
          </ac:cxnSpMkLst>
        </pc:cxnChg>
        <pc:cxnChg chg="mod ord">
          <ac:chgData name="Nicolas Therrien" userId="66b1d97d-b865-45a6-9b65-5833b6b06288" providerId="ADAL" clId="{4D336675-37AB-4580-AB8C-D787AA778059}" dt="2024-06-25T14:31:33.879" v="5601"/>
          <ac:cxnSpMkLst>
            <pc:docMk/>
            <pc:sldMk cId="1654537431" sldId="3871"/>
            <ac:cxnSpMk id="103" creationId="{D5368CFB-E619-2756-B69A-3A30BDB59A56}"/>
          </ac:cxnSpMkLst>
        </pc:cxnChg>
        <pc:cxnChg chg="mod ord">
          <ac:chgData name="Nicolas Therrien" userId="66b1d97d-b865-45a6-9b65-5833b6b06288" providerId="ADAL" clId="{4D336675-37AB-4580-AB8C-D787AA778059}" dt="2024-06-25T14:31:33.895" v="5621"/>
          <ac:cxnSpMkLst>
            <pc:docMk/>
            <pc:sldMk cId="1654537431" sldId="3871"/>
            <ac:cxnSpMk id="742" creationId="{47D592F5-3F12-868F-215A-13F2D62EF8AF}"/>
          </ac:cxnSpMkLst>
        </pc:cxnChg>
        <pc:cxnChg chg="mod ord">
          <ac:chgData name="Nicolas Therrien" userId="66b1d97d-b865-45a6-9b65-5833b6b06288" providerId="ADAL" clId="{4D336675-37AB-4580-AB8C-D787AA778059}" dt="2024-06-25T14:31:33.895" v="5623"/>
          <ac:cxnSpMkLst>
            <pc:docMk/>
            <pc:sldMk cId="1654537431" sldId="3871"/>
            <ac:cxnSpMk id="743" creationId="{01A846EA-5530-3F54-7678-9986BE71B8F9}"/>
          </ac:cxnSpMkLst>
        </pc:cxnChg>
        <pc:extLst>
          <p:ext xmlns:p="http://schemas.openxmlformats.org/presentationml/2006/main" uri="{D6D511B9-2390-475A-947B-AFAB55BFBCF1}">
            <pc226:cmChg xmlns:pc226="http://schemas.microsoft.com/office/powerpoint/2022/06/main/command" chg="mod">
              <pc226:chgData name="Nicolas Therrien" userId="66b1d97d-b865-45a6-9b65-5833b6b06288" providerId="ADAL" clId="{4D336675-37AB-4580-AB8C-D787AA778059}" dt="2024-06-25T14:31:19.166" v="5505" actId="20577"/>
              <pc2:cmMkLst xmlns:pc2="http://schemas.microsoft.com/office/powerpoint/2019/9/main/command">
                <pc:docMk/>
                <pc:sldMk cId="1654537431" sldId="3871"/>
                <pc2:cmMk id="{9EF5C005-EC30-45C3-8FBA-9B2DD5B137C0}"/>
              </pc2:cmMkLst>
            </pc226:cmChg>
            <pc226:cmChg xmlns:pc226="http://schemas.microsoft.com/office/powerpoint/2022/06/main/command" chg="mod">
              <pc226:chgData name="Nicolas Therrien" userId="66b1d97d-b865-45a6-9b65-5833b6b06288" providerId="ADAL" clId="{4D336675-37AB-4580-AB8C-D787AA778059}" dt="2024-06-25T14:31:19.166" v="5505" actId="20577"/>
              <pc2:cmMkLst xmlns:pc2="http://schemas.microsoft.com/office/powerpoint/2019/9/main/command">
                <pc:docMk/>
                <pc:sldMk cId="1654537431" sldId="3871"/>
                <pc2:cmMk id="{5403BAC2-E37B-48E3-BD20-1B7097EB17C8}"/>
              </pc2:cmMkLst>
            </pc226:cmChg>
          </p:ext>
        </pc:ext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89496910856132E-2"/>
          <c:y val="7.1782178217821777E-2"/>
          <c:w val="0.89276257722859664"/>
          <c:h val="0.85643564356435642"/>
        </c:manualLayout>
      </c:layout>
      <c:lineChart>
        <c:grouping val="standard"/>
        <c:varyColors val="0"/>
        <c:ser>
          <c:idx val="0"/>
          <c:order val="0"/>
          <c:spPr>
            <a:ln w="19050" cmpd="sng" algn="ctr">
              <a:solidFill>
                <a:schemeClr val="accent1"/>
              </a:solidFill>
              <a:prstDash val="solid"/>
            </a:ln>
          </c:spPr>
          <c:marker>
            <c:symbol val="none"/>
          </c:marker>
          <c:val>
            <c:numRef>
              <c:f>Sheet1!$A$1:$BY$1</c:f>
              <c:numCache>
                <c:formatCode>General</c:formatCode>
                <c:ptCount val="77"/>
                <c:pt idx="0">
                  <c:v>1.2678288431061668</c:v>
                </c:pt>
                <c:pt idx="1">
                  <c:v>1.5007898894154881</c:v>
                </c:pt>
                <c:pt idx="2">
                  <c:v>1.5785319652722896</c:v>
                </c:pt>
                <c:pt idx="3">
                  <c:v>1.7322834645669305</c:v>
                </c:pt>
                <c:pt idx="4">
                  <c:v>1.7309205350118262</c:v>
                </c:pt>
                <c:pt idx="5">
                  <c:v>1.9731649565903675</c:v>
                </c:pt>
                <c:pt idx="6">
                  <c:v>2.3677979479084232</c:v>
                </c:pt>
                <c:pt idx="7">
                  <c:v>2.2099447513812098</c:v>
                </c:pt>
                <c:pt idx="8">
                  <c:v>1.7309205350118262</c:v>
                </c:pt>
                <c:pt idx="9">
                  <c:v>1.7295597484276781</c:v>
                </c:pt>
                <c:pt idx="10">
                  <c:v>0.93970242756460376</c:v>
                </c:pt>
                <c:pt idx="11">
                  <c:v>1.098039215686275</c:v>
                </c:pt>
                <c:pt idx="12">
                  <c:v>1.0172143974960912</c:v>
                </c:pt>
                <c:pt idx="13">
                  <c:v>1.3229571984435751</c:v>
                </c:pt>
                <c:pt idx="14">
                  <c:v>1.7871017871017969</c:v>
                </c:pt>
                <c:pt idx="15">
                  <c:v>1.7801857585139302</c:v>
                </c:pt>
                <c:pt idx="16">
                  <c:v>2.3975251353441474</c:v>
                </c:pt>
                <c:pt idx="17">
                  <c:v>2.1671826625387025</c:v>
                </c:pt>
                <c:pt idx="18">
                  <c:v>2.2359290670778798</c:v>
                </c:pt>
                <c:pt idx="19">
                  <c:v>2.2393822393822482</c:v>
                </c:pt>
                <c:pt idx="20">
                  <c:v>2.1655065738592327</c:v>
                </c:pt>
                <c:pt idx="21">
                  <c:v>2.3183925811437467</c:v>
                </c:pt>
                <c:pt idx="22">
                  <c:v>2.7152831652443643</c:v>
                </c:pt>
                <c:pt idx="23">
                  <c:v>2.7152831652443643</c:v>
                </c:pt>
                <c:pt idx="24">
                  <c:v>2.7110766847405099</c:v>
                </c:pt>
                <c:pt idx="25">
                  <c:v>2.3041474654377891</c:v>
                </c:pt>
                <c:pt idx="26">
                  <c:v>1.1450381679389388</c:v>
                </c:pt>
                <c:pt idx="27">
                  <c:v>0.15209125475283969</c:v>
                </c:pt>
                <c:pt idx="28">
                  <c:v>-0.37764350453172169</c:v>
                </c:pt>
                <c:pt idx="29">
                  <c:v>0.60606060606060996</c:v>
                </c:pt>
                <c:pt idx="30">
                  <c:v>0.30165912518853588</c:v>
                </c:pt>
                <c:pt idx="31">
                  <c:v>0.37764350453173279</c:v>
                </c:pt>
                <c:pt idx="32">
                  <c:v>0.30280090840273388</c:v>
                </c:pt>
                <c:pt idx="33">
                  <c:v>0.5287009063444037</c:v>
                </c:pt>
                <c:pt idx="34">
                  <c:v>0.83081570996978993</c:v>
                </c:pt>
                <c:pt idx="35">
                  <c:v>0.75528700906344337</c:v>
                </c:pt>
                <c:pt idx="36">
                  <c:v>1.28</c:v>
                </c:pt>
                <c:pt idx="37">
                  <c:v>1.58</c:v>
                </c:pt>
                <c:pt idx="38">
                  <c:v>2.19</c:v>
                </c:pt>
                <c:pt idx="39">
                  <c:v>3.42</c:v>
                </c:pt>
                <c:pt idx="40">
                  <c:v>4.09</c:v>
                </c:pt>
                <c:pt idx="41">
                  <c:v>3.69</c:v>
                </c:pt>
                <c:pt idx="42">
                  <c:v>4.1399999999999997</c:v>
                </c:pt>
                <c:pt idx="43">
                  <c:v>4.3600000000000003</c:v>
                </c:pt>
                <c:pt idx="44">
                  <c:v>5.0599999999999996</c:v>
                </c:pt>
                <c:pt idx="45">
                  <c:v>5.33</c:v>
                </c:pt>
                <c:pt idx="46">
                  <c:v>5.24</c:v>
                </c:pt>
                <c:pt idx="47">
                  <c:v>5.0999999999999996</c:v>
                </c:pt>
                <c:pt idx="48">
                  <c:v>5.0632911392404889</c:v>
                </c:pt>
                <c:pt idx="49">
                  <c:v>5.3954175905395196</c:v>
                </c:pt>
                <c:pt idx="50">
                  <c:v>6.7208271787296825</c:v>
                </c:pt>
                <c:pt idx="51">
                  <c:v>6.8281938325991387</c:v>
                </c:pt>
                <c:pt idx="52">
                  <c:v>7.5018208302986</c:v>
                </c:pt>
                <c:pt idx="53">
                  <c:v>7.9883805374001415</c:v>
                </c:pt>
                <c:pt idx="54">
                  <c:v>7.2924187725631695</c:v>
                </c:pt>
                <c:pt idx="55">
                  <c:v>7.1377072819033938</c:v>
                </c:pt>
                <c:pt idx="56">
                  <c:v>6.537356321839094</c:v>
                </c:pt>
                <c:pt idx="57">
                  <c:v>6.419400855920121</c:v>
                </c:pt>
                <c:pt idx="58">
                  <c:v>6.8327402135231363</c:v>
                </c:pt>
                <c:pt idx="59">
                  <c:v>6.2767475035663489</c:v>
                </c:pt>
                <c:pt idx="60">
                  <c:v>6.2367115520907346</c:v>
                </c:pt>
                <c:pt idx="61">
                  <c:v>5.6100981767180924</c:v>
                </c:pt>
                <c:pt idx="62">
                  <c:v>4.705882352941182</c:v>
                </c:pt>
                <c:pt idx="63">
                  <c:v>4.8109965635738883</c:v>
                </c:pt>
                <c:pt idx="64">
                  <c:v>3.9972899728997424</c:v>
                </c:pt>
                <c:pt idx="65">
                  <c:v>3.6314727639542799</c:v>
                </c:pt>
                <c:pt idx="66">
                  <c:v>3.9030955585464433</c:v>
                </c:pt>
                <c:pt idx="67">
                  <c:v>4.5760430686406561</c:v>
                </c:pt>
                <c:pt idx="68">
                  <c:v>4.7875927174645838</c:v>
                </c:pt>
                <c:pt idx="69">
                  <c:v>4.1554959785522927</c:v>
                </c:pt>
                <c:pt idx="70">
                  <c:v>3.5976015989340526</c:v>
                </c:pt>
                <c:pt idx="71">
                  <c:v>4.0268456375838868</c:v>
                </c:pt>
                <c:pt idx="72">
                  <c:v>3.3</c:v>
                </c:pt>
                <c:pt idx="73">
                  <c:v>3.253652058432932</c:v>
                </c:pt>
                <c:pt idx="74">
                  <c:v>3.5690680766688576</c:v>
                </c:pt>
                <c:pt idx="75">
                  <c:v>2.9508196721311553</c:v>
                </c:pt>
                <c:pt idx="76">
                  <c:v>3.0618892508143203</c:v>
                </c:pt>
              </c:numCache>
            </c:numRef>
          </c:val>
          <c:smooth val="0"/>
          <c:extLst>
            <c:ext xmlns:c16="http://schemas.microsoft.com/office/drawing/2014/chart" uri="{C3380CC4-5D6E-409C-BE32-E72D297353CC}">
              <c16:uniqueId val="{00000000-12B9-405E-BF25-04760CAF2230}"/>
            </c:ext>
          </c:extLst>
        </c:ser>
        <c:ser>
          <c:idx val="1"/>
          <c:order val="1"/>
          <c:spPr>
            <a:ln w="19050" cmpd="sng" algn="ctr">
              <a:solidFill>
                <a:schemeClr val="accent2"/>
              </a:solidFill>
              <a:prstDash val="solid"/>
            </a:ln>
          </c:spPr>
          <c:marker>
            <c:symbol val="none"/>
          </c:marker>
          <c:val>
            <c:numRef>
              <c:f>Sheet1!$A$2:$BY$2</c:f>
              <c:numCache>
                <c:formatCode>General</c:formatCode>
                <c:ptCount val="77"/>
                <c:pt idx="0">
                  <c:v>0.92204526404024989</c:v>
                </c:pt>
                <c:pt idx="1">
                  <c:v>0.99916736053289323</c:v>
                </c:pt>
                <c:pt idx="2">
                  <c:v>1.0806317539484578</c:v>
                </c:pt>
                <c:pt idx="3">
                  <c:v>1.3322231473771984</c:v>
                </c:pt>
                <c:pt idx="4">
                  <c:v>1.1637572734829682</c:v>
                </c:pt>
                <c:pt idx="5">
                  <c:v>1.1666666666666714</c:v>
                </c:pt>
                <c:pt idx="6">
                  <c:v>1.8348623853210899</c:v>
                </c:pt>
                <c:pt idx="7">
                  <c:v>1.9182652210175011</c:v>
                </c:pt>
                <c:pt idx="8">
                  <c:v>1.4975041597337757</c:v>
                </c:pt>
                <c:pt idx="9">
                  <c:v>1.3245033112582849</c:v>
                </c:pt>
                <c:pt idx="10">
                  <c:v>1.1608623548922115</c:v>
                </c:pt>
                <c:pt idx="11">
                  <c:v>1.4950166112956742</c:v>
                </c:pt>
                <c:pt idx="12">
                  <c:v>1.6611295681063121</c:v>
                </c:pt>
                <c:pt idx="13">
                  <c:v>1.8136850783182279</c:v>
                </c:pt>
                <c:pt idx="14">
                  <c:v>1.9736842105263275</c:v>
                </c:pt>
                <c:pt idx="15">
                  <c:v>2.1364009860312283</c:v>
                </c:pt>
                <c:pt idx="16">
                  <c:v>2.79375513557929</c:v>
                </c:pt>
                <c:pt idx="17">
                  <c:v>2.8006589785831926</c:v>
                </c:pt>
                <c:pt idx="18">
                  <c:v>2.6208026208026203</c:v>
                </c:pt>
                <c:pt idx="19">
                  <c:v>2.7004909983633363</c:v>
                </c:pt>
                <c:pt idx="20">
                  <c:v>2.8688524590164022</c:v>
                </c:pt>
                <c:pt idx="21">
                  <c:v>2.9411764705882248</c:v>
                </c:pt>
                <c:pt idx="22">
                  <c:v>2.9508196721311331</c:v>
                </c:pt>
                <c:pt idx="23">
                  <c:v>2.6186579378068675</c:v>
                </c:pt>
                <c:pt idx="24">
                  <c:v>2.450980392156854</c:v>
                </c:pt>
                <c:pt idx="25">
                  <c:v>2.348178137651824</c:v>
                </c:pt>
                <c:pt idx="26">
                  <c:v>2.0161290322580738</c:v>
                </c:pt>
                <c:pt idx="27">
                  <c:v>1.2872083668543866</c:v>
                </c:pt>
                <c:pt idx="28">
                  <c:v>0.39968025579535382</c:v>
                </c:pt>
                <c:pt idx="29">
                  <c:v>1.1217948717948678</c:v>
                </c:pt>
                <c:pt idx="30">
                  <c:v>0.6384676775738285</c:v>
                </c:pt>
                <c:pt idx="31">
                  <c:v>0.7171314741035939</c:v>
                </c:pt>
                <c:pt idx="32">
                  <c:v>0.7171314741035939</c:v>
                </c:pt>
                <c:pt idx="33">
                  <c:v>0.79365079365079083</c:v>
                </c:pt>
                <c:pt idx="34">
                  <c:v>1.4331210191082855</c:v>
                </c:pt>
                <c:pt idx="35">
                  <c:v>1.2759170653907415</c:v>
                </c:pt>
                <c:pt idx="36">
                  <c:v>1.67</c:v>
                </c:pt>
                <c:pt idx="37">
                  <c:v>1.34</c:v>
                </c:pt>
                <c:pt idx="38">
                  <c:v>1.34</c:v>
                </c:pt>
                <c:pt idx="39">
                  <c:v>2.54</c:v>
                </c:pt>
                <c:pt idx="40">
                  <c:v>3.58</c:v>
                </c:pt>
                <c:pt idx="41">
                  <c:v>3.25</c:v>
                </c:pt>
                <c:pt idx="42">
                  <c:v>3.81</c:v>
                </c:pt>
                <c:pt idx="43">
                  <c:v>3.72</c:v>
                </c:pt>
                <c:pt idx="44">
                  <c:v>4.1100000000000003</c:v>
                </c:pt>
                <c:pt idx="45">
                  <c:v>4.0199999999999996</c:v>
                </c:pt>
                <c:pt idx="46">
                  <c:v>3.69</c:v>
                </c:pt>
                <c:pt idx="47">
                  <c:v>3.78</c:v>
                </c:pt>
                <c:pt idx="48">
                  <c:v>3.76</c:v>
                </c:pt>
                <c:pt idx="49">
                  <c:v>3.83</c:v>
                </c:pt>
                <c:pt idx="50">
                  <c:v>4.68</c:v>
                </c:pt>
                <c:pt idx="51">
                  <c:v>4.4926413632842888</c:v>
                </c:pt>
                <c:pt idx="52">
                  <c:v>4.4581091468101519</c:v>
                </c:pt>
                <c:pt idx="53">
                  <c:v>4.8349961627014437</c:v>
                </c:pt>
                <c:pt idx="54">
                  <c:v>4.8892284186401902</c:v>
                </c:pt>
                <c:pt idx="55">
                  <c:v>5.1106025934401389</c:v>
                </c:pt>
                <c:pt idx="56">
                  <c:v>4.9392097264437718</c:v>
                </c:pt>
                <c:pt idx="57">
                  <c:v>4.7691143073429254</c:v>
                </c:pt>
                <c:pt idx="58">
                  <c:v>5.1476154428463428</c:v>
                </c:pt>
                <c:pt idx="59">
                  <c:v>5.2352048558421682</c:v>
                </c:pt>
                <c:pt idx="60">
                  <c:v>4.9886621315192725</c:v>
                </c:pt>
                <c:pt idx="61">
                  <c:v>5.0375939849623963</c:v>
                </c:pt>
                <c:pt idx="62">
                  <c:v>4.6199701937406967</c:v>
                </c:pt>
                <c:pt idx="63">
                  <c:v>4.6701260192735239</c:v>
                </c:pt>
                <c:pt idx="64">
                  <c:v>4.7829286239882363</c:v>
                </c:pt>
                <c:pt idx="65">
                  <c:v>4.3923865300146359</c:v>
                </c:pt>
                <c:pt idx="66">
                  <c:v>4.078659868900214</c:v>
                </c:pt>
                <c:pt idx="67">
                  <c:v>4.2815674891146349</c:v>
                </c:pt>
                <c:pt idx="68">
                  <c:v>4.0550325850832625</c:v>
                </c:pt>
                <c:pt idx="69">
                  <c:v>4.263005780346818</c:v>
                </c:pt>
                <c:pt idx="70">
                  <c:v>4.1036717062634898</c:v>
                </c:pt>
                <c:pt idx="71">
                  <c:v>3.8</c:v>
                </c:pt>
                <c:pt idx="72">
                  <c:v>3.5</c:v>
                </c:pt>
                <c:pt idx="73">
                  <c:v>3.3643521832498413</c:v>
                </c:pt>
                <c:pt idx="74">
                  <c:v>3.8461538461538547</c:v>
                </c:pt>
                <c:pt idx="75">
                  <c:v>3.1161473087818692</c:v>
                </c:pt>
                <c:pt idx="76">
                  <c:v>3.02</c:v>
                </c:pt>
              </c:numCache>
            </c:numRef>
          </c:val>
          <c:smooth val="0"/>
          <c:extLst>
            <c:ext xmlns:c16="http://schemas.microsoft.com/office/drawing/2014/chart" uri="{C3380CC4-5D6E-409C-BE32-E72D297353CC}">
              <c16:uniqueId val="{00000001-12B9-405E-BF25-04760CAF2230}"/>
            </c:ext>
          </c:extLst>
        </c:ser>
        <c:dLbls>
          <c:showLegendKey val="0"/>
          <c:showVal val="0"/>
          <c:showCatName val="0"/>
          <c:showSerName val="0"/>
          <c:showPercent val="0"/>
          <c:showBubbleSize val="0"/>
        </c:dLbls>
        <c:smooth val="0"/>
        <c:axId val="1617330816"/>
        <c:axId val="1"/>
      </c:lineChart>
      <c:catAx>
        <c:axId val="1617330816"/>
        <c:scaling>
          <c:orientation val="minMax"/>
        </c:scaling>
        <c:delete val="0"/>
        <c:axPos val="b"/>
        <c:majorGridlines>
          <c:spPr>
            <a:ln>
              <a:noFill/>
            </a:ln>
          </c:spPr>
        </c:majorGridlines>
        <c:majorTickMark val="none"/>
        <c:minorTickMark val="none"/>
        <c:tickLblPos val="none"/>
        <c:spPr>
          <a:ln w="9525" cmpd="sng" algn="ctr">
            <a:solidFill>
              <a:srgbClr val="808080"/>
            </a:solidFill>
            <a:prstDash val="solid"/>
          </a:ln>
        </c:spPr>
        <c:crossAx val="1"/>
        <c:crossesAt val="0"/>
        <c:auto val="0"/>
        <c:lblAlgn val="ctr"/>
        <c:lblOffset val="100"/>
        <c:noMultiLvlLbl val="0"/>
      </c:catAx>
      <c:valAx>
        <c:axId val="1"/>
        <c:scaling>
          <c:orientation val="minMax"/>
          <c:max val="8"/>
          <c:min val="-2"/>
        </c:scaling>
        <c:delete val="0"/>
        <c:axPos val="l"/>
        <c:majorGridlines>
          <c:spPr>
            <a:ln w="3175" cmpd="sng" algn="ctr">
              <a:solidFill>
                <a:srgbClr val="C0C0C0"/>
              </a:solidFill>
              <a:prstDash val="solid"/>
            </a:ln>
          </c:spPr>
        </c:majorGridlines>
        <c:numFmt formatCode="#,##0;&quot;-&quot;#,##0" sourceLinked="0"/>
        <c:majorTickMark val="out"/>
        <c:minorTickMark val="none"/>
        <c:tickLblPos val="nextTo"/>
        <c:spPr>
          <a:ln w="9525" cmpd="sng" algn="ctr">
            <a:solidFill>
              <a:srgbClr val="808080"/>
            </a:solidFill>
            <a:prstDash val="solid"/>
          </a:ln>
        </c:spPr>
        <c:txPr>
          <a:bodyPr wrap="none"/>
          <a:lstStyle/>
          <a:p>
            <a:pPr>
              <a:defRPr sz="879" kern="1200">
                <a:solidFill>
                  <a:srgbClr val="000000"/>
                </a:solidFill>
                <a:latin typeface="+mn-lt"/>
                <a:ea typeface="+mn-ea"/>
                <a:cs typeface="+mn-cs"/>
                <a:sym typeface="+mn-lt"/>
              </a:defRPr>
            </a:pPr>
            <a:endParaRPr lang="fr-FR"/>
          </a:p>
        </c:txPr>
        <c:crossAx val="1617330816"/>
        <c:crosses val="min"/>
        <c:crossBetween val="midCat"/>
        <c:majorUnit val="2"/>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11420982735724E-2"/>
          <c:y val="0.19106145251396647"/>
          <c:w val="0.97237715803452851"/>
          <c:h val="0.617877094972067"/>
        </c:manualLayout>
      </c:layout>
      <c:barChart>
        <c:barDir val="col"/>
        <c:grouping val="stacked"/>
        <c:varyColors val="0"/>
        <c:ser>
          <c:idx val="0"/>
          <c:order val="0"/>
          <c:spPr>
            <a:solidFill>
              <a:schemeClr val="accent1"/>
            </a:solidFill>
            <a:ln>
              <a:noFill/>
            </a:ln>
          </c:spPr>
          <c:invertIfNegative val="0"/>
          <c:dPt>
            <c:idx val="4"/>
            <c:invertIfNegative val="0"/>
            <c:bubble3D val="0"/>
            <c:spPr>
              <a:solidFill>
                <a:schemeClr val="accent4"/>
              </a:solidFill>
              <a:ln>
                <a:noFill/>
              </a:ln>
            </c:spPr>
            <c:extLst>
              <c:ext xmlns:c16="http://schemas.microsoft.com/office/drawing/2014/chart" uri="{C3380CC4-5D6E-409C-BE32-E72D297353CC}">
                <c16:uniqueId val="{00000000-7FA7-42EC-AB49-72187FE430B4}"/>
              </c:ext>
            </c:extLst>
          </c:dPt>
          <c:dLbls>
            <c:dLbl>
              <c:idx val="0"/>
              <c:layout>
                <c:manualLayout>
                  <c:x val="0"/>
                  <c:y val="-0.26033519553072626"/>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FA7-42EC-AB49-72187FE430B4}"/>
                </c:ext>
              </c:extLst>
            </c:dLbl>
            <c:dLbl>
              <c:idx val="1"/>
              <c:layout>
                <c:manualLayout>
                  <c:x val="0"/>
                  <c:y val="-0.17094972067039105"/>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FA7-42EC-AB49-72187FE430B4}"/>
                </c:ext>
              </c:extLst>
            </c:dLbl>
            <c:dLbl>
              <c:idx val="2"/>
              <c:layout>
                <c:manualLayout>
                  <c:x val="0"/>
                  <c:y val="-0.17094972067039105"/>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FA7-42EC-AB49-72187FE430B4}"/>
                </c:ext>
              </c:extLst>
            </c:dLbl>
            <c:dLbl>
              <c:idx val="3"/>
              <c:layout>
                <c:manualLayout>
                  <c:x val="0"/>
                  <c:y val="-0.15865921787709497"/>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FA7-42EC-AB49-72187FE430B4}"/>
                </c:ext>
              </c:extLst>
            </c:dLbl>
            <c:dLbl>
              <c:idx val="4"/>
              <c:layout>
                <c:manualLayout>
                  <c:x val="0"/>
                  <c:y val="-0.14972067039106146"/>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FA7-42EC-AB49-72187FE430B4}"/>
                </c:ext>
              </c:extLst>
            </c:dLbl>
            <c:dLbl>
              <c:idx val="5"/>
              <c:layout>
                <c:manualLayout>
                  <c:x val="0"/>
                  <c:y val="-0.12625698324022347"/>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FA7-42EC-AB49-72187FE430B4}"/>
                </c:ext>
              </c:extLst>
            </c:dLbl>
            <c:dLbl>
              <c:idx val="6"/>
              <c:layout>
                <c:manualLayout>
                  <c:x val="0"/>
                  <c:y val="-0.1005586592178771"/>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FA7-42EC-AB49-72187FE430B4}"/>
                </c:ext>
              </c:extLst>
            </c:dLbl>
            <c:dLbl>
              <c:idx val="7"/>
              <c:layout>
                <c:manualLayout>
                  <c:x val="0"/>
                  <c:y val="-8.3798882681564241E-2"/>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FA7-42EC-AB49-72187FE430B4}"/>
                </c:ext>
              </c:extLst>
            </c:dLbl>
            <c:dLbl>
              <c:idx val="8"/>
              <c:layout>
                <c:manualLayout>
                  <c:x val="0"/>
                  <c:y val="-0.16983240223463686"/>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FA7-42EC-AB49-72187FE430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6.9488313329121976</c:v>
                </c:pt>
                <c:pt idx="1">
                  <c:v>3.8251366120218622</c:v>
                </c:pt>
                <c:pt idx="2">
                  <c:v>3.8163387000596405</c:v>
                </c:pt>
                <c:pt idx="3">
                  <c:v>3.383458646616555</c:v>
                </c:pt>
                <c:pt idx="4">
                  <c:v>3.0618892508143203</c:v>
                </c:pt>
                <c:pt idx="5">
                  <c:v>2.2592791823560887</c:v>
                </c:pt>
                <c:pt idx="6">
                  <c:v>1.3513513513513375</c:v>
                </c:pt>
                <c:pt idx="7">
                  <c:v>-0.81723625557206248</c:v>
                </c:pt>
                <c:pt idx="8">
                  <c:v>-3.8302277432712084</c:v>
                </c:pt>
              </c:numCache>
            </c:numRef>
          </c:val>
          <c:extLst>
            <c:ext xmlns:c16="http://schemas.microsoft.com/office/drawing/2014/chart" uri="{C3380CC4-5D6E-409C-BE32-E72D297353CC}">
              <c16:uniqueId val="{00000009-7FA7-42EC-AB49-72187FE430B4}"/>
            </c:ext>
          </c:extLst>
        </c:ser>
        <c:dLbls>
          <c:showLegendKey val="0"/>
          <c:showVal val="0"/>
          <c:showCatName val="0"/>
          <c:showSerName val="0"/>
          <c:showPercent val="0"/>
          <c:showBubbleSize val="0"/>
        </c:dLbls>
        <c:gapWidth val="80"/>
        <c:overlap val="100"/>
        <c:axId val="1256602543"/>
        <c:axId val="1"/>
      </c:barChart>
      <c:catAx>
        <c:axId val="12566025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6.9488313329121976"/>
          <c:min val="-3.8302277432712084"/>
        </c:scaling>
        <c:delete val="1"/>
        <c:axPos val="l"/>
        <c:numFmt formatCode="General" sourceLinked="1"/>
        <c:majorTickMark val="out"/>
        <c:minorTickMark val="none"/>
        <c:tickLblPos val="nextTo"/>
        <c:crossAx val="125660254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302725968436153E-2"/>
          <c:y val="5.4903801032379164E-2"/>
          <c:w val="0.92539454806312771"/>
          <c:h val="0.89019239793524163"/>
        </c:manualLayout>
      </c:layout>
      <c:barChart>
        <c:barDir val="bar"/>
        <c:grouping val="stacked"/>
        <c:varyColors val="0"/>
        <c:ser>
          <c:idx val="0"/>
          <c:order val="0"/>
          <c:spPr>
            <a:solidFill>
              <a:schemeClr val="accent6"/>
            </a:solidFill>
            <a:ln>
              <a:noFill/>
            </a:ln>
          </c:spPr>
          <c:invertIfNegative val="0"/>
          <c:dPt>
            <c:idx val="2"/>
            <c:invertIfNegative val="0"/>
            <c:bubble3D val="0"/>
            <c:spPr>
              <a:solidFill>
                <a:schemeClr val="accent4"/>
              </a:solidFill>
              <a:ln>
                <a:noFill/>
              </a:ln>
            </c:spPr>
            <c:extLst>
              <c:ext xmlns:c16="http://schemas.microsoft.com/office/drawing/2014/chart" uri="{C3380CC4-5D6E-409C-BE32-E72D297353CC}">
                <c16:uniqueId val="{00000000-B2AE-4865-810E-447A5037B2A3}"/>
              </c:ext>
            </c:extLst>
          </c:dPt>
          <c:dPt>
            <c:idx val="7"/>
            <c:invertIfNegative val="0"/>
            <c:bubble3D val="0"/>
            <c:spPr>
              <a:solidFill>
                <a:srgbClr val="C30C3E"/>
              </a:solidFill>
              <a:ln>
                <a:noFill/>
              </a:ln>
            </c:spPr>
            <c:extLst>
              <c:ext xmlns:c16="http://schemas.microsoft.com/office/drawing/2014/chart" uri="{C3380CC4-5D6E-409C-BE32-E72D297353CC}">
                <c16:uniqueId val="{00000001-B2AE-4865-810E-447A5037B2A3}"/>
              </c:ext>
            </c:extLst>
          </c:dPt>
          <c:dLbls>
            <c:dLbl>
              <c:idx val="0"/>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AE-4865-810E-447A5037B2A3}"/>
                </c:ext>
              </c:extLst>
            </c:dLbl>
            <c:dLbl>
              <c:idx val="1"/>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AE-4865-810E-447A5037B2A3}"/>
                </c:ext>
              </c:extLst>
            </c:dLbl>
            <c:dLbl>
              <c:idx val="2"/>
              <c:layout>
                <c:manualLayout>
                  <c:x val="-7.173601147776184E-4"/>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AE-4865-810E-447A5037B2A3}"/>
                </c:ext>
              </c:extLst>
            </c:dLbl>
            <c:dLbl>
              <c:idx val="3"/>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AE-4865-810E-447A5037B2A3}"/>
                </c:ext>
              </c:extLst>
            </c:dLbl>
            <c:dLbl>
              <c:idx val="4"/>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AE-4865-810E-447A5037B2A3}"/>
                </c:ext>
              </c:extLst>
            </c:dLbl>
            <c:dLbl>
              <c:idx val="5"/>
              <c:layout>
                <c:manualLayout>
                  <c:x val="-7.173601147776184E-4"/>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2AE-4865-810E-447A5037B2A3}"/>
                </c:ext>
              </c:extLst>
            </c:dLbl>
            <c:dLbl>
              <c:idx val="6"/>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2AE-4865-810E-447A5037B2A3}"/>
                </c:ext>
              </c:extLst>
            </c:dLbl>
            <c:dLbl>
              <c:idx val="7"/>
              <c:layout>
                <c:manualLayout>
                  <c:x val="-7.173601147776184E-4"/>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AE-4865-810E-447A5037B2A3}"/>
                </c:ext>
              </c:extLst>
            </c:dLbl>
            <c:dLbl>
              <c:idx val="8"/>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2AE-4865-810E-447A5037B2A3}"/>
                </c:ext>
              </c:extLst>
            </c:dLbl>
            <c:dLbl>
              <c:idx val="9"/>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2AE-4865-810E-447A5037B2A3}"/>
                </c:ext>
              </c:extLst>
            </c:dLbl>
            <c:dLbl>
              <c:idx val="10"/>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2AE-4865-810E-447A5037B2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3.715365239294699</c:v>
                </c:pt>
                <c:pt idx="1">
                  <c:v>3.1618102913825163</c:v>
                </c:pt>
                <c:pt idx="2">
                  <c:v>3.0618892508143203</c:v>
                </c:pt>
                <c:pt idx="3">
                  <c:v>3.0469226081657474</c:v>
                </c:pt>
                <c:pt idx="4">
                  <c:v>2.9652996845425772</c:v>
                </c:pt>
                <c:pt idx="5">
                  <c:v>2.9243483788938374</c:v>
                </c:pt>
                <c:pt idx="6">
                  <c:v>2.9139072847682135</c:v>
                </c:pt>
                <c:pt idx="7">
                  <c:v>2.866242038216571</c:v>
                </c:pt>
                <c:pt idx="8">
                  <c:v>2.6498422712933678</c:v>
                </c:pt>
                <c:pt idx="9">
                  <c:v>1.4962593516209433</c:v>
                </c:pt>
                <c:pt idx="10">
                  <c:v>1.2570710245128902</c:v>
                </c:pt>
              </c:numCache>
            </c:numRef>
          </c:val>
          <c:extLst>
            <c:ext xmlns:c16="http://schemas.microsoft.com/office/drawing/2014/chart" uri="{C3380CC4-5D6E-409C-BE32-E72D297353CC}">
              <c16:uniqueId val="{0000000B-B2AE-4865-810E-447A5037B2A3}"/>
            </c:ext>
          </c:extLst>
        </c:ser>
        <c:dLbls>
          <c:showLegendKey val="0"/>
          <c:showVal val="0"/>
          <c:showCatName val="0"/>
          <c:showSerName val="0"/>
          <c:showPercent val="0"/>
          <c:showBubbleSize val="0"/>
        </c:dLbls>
        <c:gapWidth val="80"/>
        <c:overlap val="100"/>
        <c:axId val="1344166911"/>
        <c:axId val="1"/>
      </c:barChart>
      <c:catAx>
        <c:axId val="1344166911"/>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715365239294699"/>
          <c:min val="0"/>
        </c:scaling>
        <c:delete val="1"/>
        <c:axPos val="t"/>
        <c:numFmt formatCode="General" sourceLinked="1"/>
        <c:majorTickMark val="out"/>
        <c:minorTickMark val="none"/>
        <c:tickLblPos val="nextTo"/>
        <c:crossAx val="1344166911"/>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836233367451381E-2"/>
          <c:y val="7.0237050043898158E-2"/>
          <c:w val="0.8935516888433982"/>
          <c:h val="0.85864793678665496"/>
        </c:manualLayout>
      </c:layout>
      <c:lineChart>
        <c:grouping val="standard"/>
        <c:varyColors val="0"/>
        <c:ser>
          <c:idx val="0"/>
          <c:order val="0"/>
          <c:spPr>
            <a:ln w="19050" cmpd="sng" algn="ctr">
              <a:solidFill>
                <a:schemeClr val="accent1"/>
              </a:solidFill>
              <a:prstDash val="solid"/>
            </a:ln>
          </c:spPr>
          <c:marker>
            <c:symbol val="none"/>
          </c:marker>
          <c:val>
            <c:numRef>
              <c:f>Sheet1!$A$1:$BY$1</c:f>
              <c:numCache>
                <c:formatCode>General</c:formatCode>
                <c:ptCount val="77"/>
                <c:pt idx="0">
                  <c:v>1.8000000000000003</c:v>
                </c:pt>
                <c:pt idx="1">
                  <c:v>1.95</c:v>
                </c:pt>
                <c:pt idx="2">
                  <c:v>1.9</c:v>
                </c:pt>
                <c:pt idx="3">
                  <c:v>1.95</c:v>
                </c:pt>
                <c:pt idx="4">
                  <c:v>1.8500000000000003</c:v>
                </c:pt>
                <c:pt idx="5">
                  <c:v>1.9</c:v>
                </c:pt>
                <c:pt idx="6">
                  <c:v>2</c:v>
                </c:pt>
                <c:pt idx="7">
                  <c:v>1.95</c:v>
                </c:pt>
                <c:pt idx="8">
                  <c:v>1.95</c:v>
                </c:pt>
                <c:pt idx="9">
                  <c:v>1.95</c:v>
                </c:pt>
                <c:pt idx="10">
                  <c:v>1.8500000000000003</c:v>
                </c:pt>
                <c:pt idx="11">
                  <c:v>1.8500000000000003</c:v>
                </c:pt>
                <c:pt idx="12">
                  <c:v>1.8500000000000003</c:v>
                </c:pt>
                <c:pt idx="13">
                  <c:v>2</c:v>
                </c:pt>
                <c:pt idx="14">
                  <c:v>2.0499999999999998</c:v>
                </c:pt>
                <c:pt idx="15">
                  <c:v>1.95</c:v>
                </c:pt>
                <c:pt idx="16">
                  <c:v>2.1500000000000004</c:v>
                </c:pt>
                <c:pt idx="17">
                  <c:v>2.0499999999999998</c:v>
                </c:pt>
                <c:pt idx="18">
                  <c:v>2</c:v>
                </c:pt>
                <c:pt idx="19">
                  <c:v>2</c:v>
                </c:pt>
                <c:pt idx="20">
                  <c:v>2.0499999999999998</c:v>
                </c:pt>
                <c:pt idx="21">
                  <c:v>2.1</c:v>
                </c:pt>
                <c:pt idx="22">
                  <c:v>2.1500000000000004</c:v>
                </c:pt>
                <c:pt idx="23">
                  <c:v>2.1</c:v>
                </c:pt>
                <c:pt idx="24">
                  <c:v>2</c:v>
                </c:pt>
                <c:pt idx="25">
                  <c:v>1.8500000000000003</c:v>
                </c:pt>
                <c:pt idx="26">
                  <c:v>1.8000000000000003</c:v>
                </c:pt>
                <c:pt idx="27">
                  <c:v>1.8500000000000003</c:v>
                </c:pt>
                <c:pt idx="28">
                  <c:v>1.6</c:v>
                </c:pt>
                <c:pt idx="29">
                  <c:v>1.8000000000000003</c:v>
                </c:pt>
                <c:pt idx="30">
                  <c:v>1.7000000000000002</c:v>
                </c:pt>
                <c:pt idx="31">
                  <c:v>1.7000000000000002</c:v>
                </c:pt>
                <c:pt idx="32">
                  <c:v>1.7999999999999998</c:v>
                </c:pt>
                <c:pt idx="33">
                  <c:v>1.9</c:v>
                </c:pt>
                <c:pt idx="34">
                  <c:v>1.9</c:v>
                </c:pt>
                <c:pt idx="35">
                  <c:v>1.9</c:v>
                </c:pt>
                <c:pt idx="36">
                  <c:v>2</c:v>
                </c:pt>
                <c:pt idx="37">
                  <c:v>2.0499999999999998</c:v>
                </c:pt>
                <c:pt idx="38">
                  <c:v>2.1</c:v>
                </c:pt>
                <c:pt idx="39">
                  <c:v>2.3499999999999996</c:v>
                </c:pt>
                <c:pt idx="40">
                  <c:v>2.65</c:v>
                </c:pt>
                <c:pt idx="41">
                  <c:v>2.6</c:v>
                </c:pt>
                <c:pt idx="42">
                  <c:v>3</c:v>
                </c:pt>
                <c:pt idx="43">
                  <c:v>3.2</c:v>
                </c:pt>
                <c:pt idx="44">
                  <c:v>3.3000000000000003</c:v>
                </c:pt>
                <c:pt idx="45">
                  <c:v>3.25</c:v>
                </c:pt>
                <c:pt idx="46">
                  <c:v>3.35</c:v>
                </c:pt>
                <c:pt idx="47">
                  <c:v>3.5999999999999996</c:v>
                </c:pt>
                <c:pt idx="48">
                  <c:v>3.95</c:v>
                </c:pt>
                <c:pt idx="49">
                  <c:v>4.25</c:v>
                </c:pt>
                <c:pt idx="50">
                  <c:v>4.7</c:v>
                </c:pt>
                <c:pt idx="51">
                  <c:v>5.05</c:v>
                </c:pt>
                <c:pt idx="52">
                  <c:v>5.35</c:v>
                </c:pt>
                <c:pt idx="53">
                  <c:v>5.45</c:v>
                </c:pt>
                <c:pt idx="54">
                  <c:v>5.4</c:v>
                </c:pt>
                <c:pt idx="55">
                  <c:v>5.2</c:v>
                </c:pt>
                <c:pt idx="56">
                  <c:v>5.3000000000000007</c:v>
                </c:pt>
                <c:pt idx="57">
                  <c:v>5.5</c:v>
                </c:pt>
                <c:pt idx="58">
                  <c:v>5.5</c:v>
                </c:pt>
                <c:pt idx="59">
                  <c:v>5.3</c:v>
                </c:pt>
                <c:pt idx="60">
                  <c:v>5.0999999999999996</c:v>
                </c:pt>
                <c:pt idx="61">
                  <c:v>4.8499999999999996</c:v>
                </c:pt>
                <c:pt idx="62">
                  <c:v>4.5</c:v>
                </c:pt>
                <c:pt idx="63">
                  <c:v>4.3000000000000007</c:v>
                </c:pt>
                <c:pt idx="64">
                  <c:v>3.85</c:v>
                </c:pt>
                <c:pt idx="65">
                  <c:v>3.8</c:v>
                </c:pt>
                <c:pt idx="66">
                  <c:v>3.7000000000000006</c:v>
                </c:pt>
                <c:pt idx="67">
                  <c:v>3.95</c:v>
                </c:pt>
                <c:pt idx="68">
                  <c:v>3.65</c:v>
                </c:pt>
                <c:pt idx="69">
                  <c:v>3.4000000000000004</c:v>
                </c:pt>
                <c:pt idx="70">
                  <c:v>3.4000000000000004</c:v>
                </c:pt>
                <c:pt idx="71">
                  <c:v>3.55</c:v>
                </c:pt>
                <c:pt idx="72">
                  <c:v>3.25</c:v>
                </c:pt>
                <c:pt idx="73">
                  <c:v>3.15</c:v>
                </c:pt>
                <c:pt idx="74">
                  <c:v>2.95</c:v>
                </c:pt>
                <c:pt idx="75">
                  <c:v>2.7</c:v>
                </c:pt>
                <c:pt idx="76">
                  <c:v>2.8499999999999996</c:v>
                </c:pt>
              </c:numCache>
            </c:numRef>
          </c:val>
          <c:smooth val="0"/>
          <c:extLst>
            <c:ext xmlns:c16="http://schemas.microsoft.com/office/drawing/2014/chart" uri="{C3380CC4-5D6E-409C-BE32-E72D297353CC}">
              <c16:uniqueId val="{00000000-40B2-422C-88F8-D0EB65008AE3}"/>
            </c:ext>
          </c:extLst>
        </c:ser>
        <c:ser>
          <c:idx val="1"/>
          <c:order val="1"/>
          <c:spPr>
            <a:ln w="19050" cmpd="sng" algn="ctr">
              <a:solidFill>
                <a:schemeClr val="accent2"/>
              </a:solidFill>
              <a:prstDash val="solid"/>
            </a:ln>
          </c:spPr>
          <c:marker>
            <c:symbol val="none"/>
          </c:marker>
          <c:val>
            <c:numRef>
              <c:f>Sheet1!$A$2:$BY$2</c:f>
              <c:numCache>
                <c:formatCode>General</c:formatCode>
                <c:ptCount val="77"/>
                <c:pt idx="0">
                  <c:v>2.6817566566480378</c:v>
                </c:pt>
                <c:pt idx="1">
                  <c:v>2.3251152330706293</c:v>
                </c:pt>
                <c:pt idx="2">
                  <c:v>1.7333332774280397</c:v>
                </c:pt>
                <c:pt idx="3">
                  <c:v>1.4973190051970731</c:v>
                </c:pt>
                <c:pt idx="4">
                  <c:v>1.1473954082649507</c:v>
                </c:pt>
                <c:pt idx="5">
                  <c:v>1.7283143436157999</c:v>
                </c:pt>
                <c:pt idx="6">
                  <c:v>1.9568822565249722</c:v>
                </c:pt>
                <c:pt idx="7">
                  <c:v>2.4197732572462716</c:v>
                </c:pt>
                <c:pt idx="8">
                  <c:v>1.9493779230748132</c:v>
                </c:pt>
                <c:pt idx="9">
                  <c:v>1.7145103509445203</c:v>
                </c:pt>
                <c:pt idx="10">
                  <c:v>1.4819557399680328</c:v>
                </c:pt>
                <c:pt idx="11">
                  <c:v>1.9423478988137788</c:v>
                </c:pt>
                <c:pt idx="12">
                  <c:v>2.0552489872580293</c:v>
                </c:pt>
                <c:pt idx="13">
                  <c:v>2.8573393336897457</c:v>
                </c:pt>
                <c:pt idx="14">
                  <c:v>2.7351727046277308</c:v>
                </c:pt>
                <c:pt idx="15">
                  <c:v>2.1553724133096752</c:v>
                </c:pt>
                <c:pt idx="16">
                  <c:v>1.9207434548051294</c:v>
                </c:pt>
                <c:pt idx="17">
                  <c:v>1.5759175700563954</c:v>
                </c:pt>
                <c:pt idx="18">
                  <c:v>2.143799720460593</c:v>
                </c:pt>
                <c:pt idx="19">
                  <c:v>1.7994186236473975</c:v>
                </c:pt>
                <c:pt idx="20">
                  <c:v>1.9123459853670588</c:v>
                </c:pt>
                <c:pt idx="21">
                  <c:v>1.9061838964959166</c:v>
                </c:pt>
                <c:pt idx="22">
                  <c:v>2.016959894893755</c:v>
                </c:pt>
                <c:pt idx="23">
                  <c:v>2.1263844247158104</c:v>
                </c:pt>
                <c:pt idx="24">
                  <c:v>1.7884551118131475</c:v>
                </c:pt>
                <c:pt idx="25">
                  <c:v>1.6714945230747014</c:v>
                </c:pt>
                <c:pt idx="26">
                  <c:v>1.6692102677173137</c:v>
                </c:pt>
                <c:pt idx="27">
                  <c:v>1.5523263693087097</c:v>
                </c:pt>
                <c:pt idx="28">
                  <c:v>0.99112662052763811</c:v>
                </c:pt>
                <c:pt idx="29">
                  <c:v>1.5475537825817565</c:v>
                </c:pt>
                <c:pt idx="30">
                  <c:v>1.5462187746762557</c:v>
                </c:pt>
                <c:pt idx="31">
                  <c:v>1.9935510380892363</c:v>
                </c:pt>
                <c:pt idx="32">
                  <c:v>1.8736001771889277</c:v>
                </c:pt>
                <c:pt idx="33">
                  <c:v>2.7656059868259031</c:v>
                </c:pt>
                <c:pt idx="34">
                  <c:v>2.987818392264241</c:v>
                </c:pt>
                <c:pt idx="35">
                  <c:v>2.4224545640758599</c:v>
                </c:pt>
                <c:pt idx="36">
                  <c:v>2.1937794139609057</c:v>
                </c:pt>
                <c:pt idx="37">
                  <c:v>2.3012409609012741</c:v>
                </c:pt>
                <c:pt idx="38">
                  <c:v>2.6347556675056394</c:v>
                </c:pt>
                <c:pt idx="39">
                  <c:v>2.848981207733825</c:v>
                </c:pt>
                <c:pt idx="40">
                  <c:v>3.2813524535400873</c:v>
                </c:pt>
                <c:pt idx="41">
                  <c:v>3.6053313517046659</c:v>
                </c:pt>
                <c:pt idx="42">
                  <c:v>4.0391487914332895</c:v>
                </c:pt>
                <c:pt idx="43">
                  <c:v>4.2467921329057967</c:v>
                </c:pt>
                <c:pt idx="44">
                  <c:v>4.5676830641706019</c:v>
                </c:pt>
                <c:pt idx="45">
                  <c:v>3.8876775752641479</c:v>
                </c:pt>
                <c:pt idx="46">
                  <c:v>3.5451019570493014</c:v>
                </c:pt>
                <c:pt idx="47">
                  <c:v>3.7497319394892092</c:v>
                </c:pt>
                <c:pt idx="48">
                  <c:v>5.0447824970932924</c:v>
                </c:pt>
                <c:pt idx="49">
                  <c:v>5.9067668513133604</c:v>
                </c:pt>
                <c:pt idx="50">
                  <c:v>6.9820366041924213</c:v>
                </c:pt>
                <c:pt idx="51">
                  <c:v>7.3815687395292429</c:v>
                </c:pt>
                <c:pt idx="52">
                  <c:v>7.7817531441581096</c:v>
                </c:pt>
                <c:pt idx="53">
                  <c:v>6.5349058521885102</c:v>
                </c:pt>
                <c:pt idx="54">
                  <c:v>5.4261179900914396</c:v>
                </c:pt>
                <c:pt idx="55">
                  <c:v>3.7101992227092651</c:v>
                </c:pt>
                <c:pt idx="56">
                  <c:v>4.0087469444894825</c:v>
                </c:pt>
                <c:pt idx="57">
                  <c:v>4.1992686244311077</c:v>
                </c:pt>
                <c:pt idx="58">
                  <c:v>4.6077923163623025</c:v>
                </c:pt>
                <c:pt idx="59">
                  <c:v>3.863904589573175</c:v>
                </c:pt>
                <c:pt idx="60">
                  <c:v>3.5411390191458225</c:v>
                </c:pt>
                <c:pt idx="61">
                  <c:v>3.428332783382193</c:v>
                </c:pt>
                <c:pt idx="62">
                  <c:v>3.6236588197065323</c:v>
                </c:pt>
                <c:pt idx="63">
                  <c:v>3.9171012261663862</c:v>
                </c:pt>
                <c:pt idx="64">
                  <c:v>3.7059692301476765</c:v>
                </c:pt>
                <c:pt idx="65">
                  <c:v>3.6948669241281817</c:v>
                </c:pt>
                <c:pt idx="66">
                  <c:v>3.0741796753083972</c:v>
                </c:pt>
                <c:pt idx="67">
                  <c:v>3.8714059492524266</c:v>
                </c:pt>
                <c:pt idx="68">
                  <c:v>3.4588805436961079</c:v>
                </c:pt>
                <c:pt idx="69">
                  <c:v>3.0545765917783019</c:v>
                </c:pt>
                <c:pt idx="70">
                  <c:v>2.6444732596266118</c:v>
                </c:pt>
                <c:pt idx="71">
                  <c:v>3.4330477489931011</c:v>
                </c:pt>
                <c:pt idx="72">
                  <c:v>3.0276664392999253</c:v>
                </c:pt>
                <c:pt idx="73">
                  <c:v>2.33186558632692</c:v>
                </c:pt>
                <c:pt idx="74">
                  <c:v>1.2540355481681087</c:v>
                </c:pt>
                <c:pt idx="75">
                  <c:v>1.6408487690746654</c:v>
                </c:pt>
                <c:pt idx="76">
                  <c:v>2.5151534820311294</c:v>
                </c:pt>
              </c:numCache>
            </c:numRef>
          </c:val>
          <c:smooth val="0"/>
          <c:extLst>
            <c:ext xmlns:c16="http://schemas.microsoft.com/office/drawing/2014/chart" uri="{C3380CC4-5D6E-409C-BE32-E72D297353CC}">
              <c16:uniqueId val="{00000001-40B2-422C-88F8-D0EB65008AE3}"/>
            </c:ext>
          </c:extLst>
        </c:ser>
        <c:dLbls>
          <c:showLegendKey val="0"/>
          <c:showVal val="0"/>
          <c:showCatName val="0"/>
          <c:showSerName val="0"/>
          <c:showPercent val="0"/>
          <c:showBubbleSize val="0"/>
        </c:dLbls>
        <c:smooth val="0"/>
        <c:axId val="325983232"/>
        <c:axId val="1"/>
      </c:lineChart>
      <c:catAx>
        <c:axId val="325983232"/>
        <c:scaling>
          <c:orientation val="minMax"/>
        </c:scaling>
        <c:delete val="0"/>
        <c:axPos val="b"/>
        <c:majorGridlines>
          <c:spPr>
            <a:ln>
              <a:noFill/>
            </a:ln>
          </c:spPr>
        </c:majorGridlines>
        <c:majorTickMark val="none"/>
        <c:minorTickMark val="none"/>
        <c:tickLblPos val="none"/>
        <c:spPr>
          <a:ln w="9525" cmpd="sng" algn="ctr">
            <a:solidFill>
              <a:srgbClr val="808080"/>
            </a:solidFill>
            <a:prstDash val="solid"/>
          </a:ln>
        </c:spPr>
        <c:crossAx val="1"/>
        <c:crosses val="min"/>
        <c:auto val="0"/>
        <c:lblAlgn val="ctr"/>
        <c:lblOffset val="100"/>
        <c:noMultiLvlLbl val="0"/>
      </c:catAx>
      <c:valAx>
        <c:axId val="1"/>
        <c:scaling>
          <c:orientation val="minMax"/>
          <c:max val="8"/>
          <c:min val="0"/>
        </c:scaling>
        <c:delete val="0"/>
        <c:axPos val="l"/>
        <c:majorGridlines>
          <c:spPr>
            <a:ln>
              <a:noFill/>
            </a:ln>
          </c:spPr>
        </c:majorGridlines>
        <c:numFmt formatCode="#,##0;&quot;-&quot;#,##0" sourceLinked="0"/>
        <c:majorTickMark val="out"/>
        <c:minorTickMark val="none"/>
        <c:tickLblPos val="nextTo"/>
        <c:spPr>
          <a:ln w="9525" cmpd="sng" algn="ctr">
            <a:solidFill>
              <a:srgbClr val="808080"/>
            </a:solidFill>
            <a:prstDash val="solid"/>
          </a:ln>
        </c:spPr>
        <c:txPr>
          <a:bodyPr wrap="none"/>
          <a:lstStyle/>
          <a:p>
            <a:pPr>
              <a:defRPr sz="800" kern="1200">
                <a:solidFill>
                  <a:srgbClr val="000000"/>
                </a:solidFill>
                <a:latin typeface="+mn-lt"/>
                <a:ea typeface="+mn-ea"/>
                <a:cs typeface="+mn-cs"/>
                <a:sym typeface="+mn-lt"/>
              </a:defRPr>
            </a:pPr>
            <a:endParaRPr lang="fr-FR"/>
          </a:p>
        </c:txPr>
        <c:crossAx val="325983232"/>
        <c:crosses val="min"/>
        <c:crossBetween val="midCat"/>
        <c:majorUnit val="2"/>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1126279863481E-2"/>
          <c:y val="6.3141278610891874E-2"/>
          <c:w val="0.89590443686006827"/>
          <c:h val="0.8729281767955801"/>
        </c:manualLayout>
      </c:layout>
      <c:lineChart>
        <c:grouping val="standard"/>
        <c:varyColors val="0"/>
        <c:ser>
          <c:idx val="0"/>
          <c:order val="0"/>
          <c:spPr>
            <a:ln w="19050" cmpd="sng" algn="ctr">
              <a:solidFill>
                <a:schemeClr val="accent1"/>
              </a:solidFill>
              <a:prstDash val="solid"/>
            </a:ln>
          </c:spPr>
          <c:marker>
            <c:symbol val="none"/>
          </c:marker>
          <c:val>
            <c:numRef>
              <c:f>Sheet1!$A$1:$BY$1</c:f>
              <c:numCache>
                <c:formatCode>General</c:formatCode>
                <c:ptCount val="77"/>
                <c:pt idx="0">
                  <c:v>1.698841698841691</c:v>
                </c:pt>
                <c:pt idx="1">
                  <c:v>2.1588280647648617</c:v>
                </c:pt>
                <c:pt idx="2">
                  <c:v>2.3094688221708903</c:v>
                </c:pt>
                <c:pt idx="3">
                  <c:v>2.223926380368102</c:v>
                </c:pt>
                <c:pt idx="4">
                  <c:v>2.2222222222222365</c:v>
                </c:pt>
                <c:pt idx="5">
                  <c:v>2.4539877300613355</c:v>
                </c:pt>
                <c:pt idx="6">
                  <c:v>2.9907975460122804</c:v>
                </c:pt>
                <c:pt idx="7">
                  <c:v>2.8352490421455823</c:v>
                </c:pt>
                <c:pt idx="8">
                  <c:v>2.2171253822629744</c:v>
                </c:pt>
                <c:pt idx="9">
                  <c:v>2.4446142093200729</c:v>
                </c:pt>
                <c:pt idx="10">
                  <c:v>1.6755521706016685</c:v>
                </c:pt>
                <c:pt idx="11">
                  <c:v>1.9877675840978437</c:v>
                </c:pt>
                <c:pt idx="12">
                  <c:v>1.4426727410782103</c:v>
                </c:pt>
                <c:pt idx="13">
                  <c:v>1.5094339622641506</c:v>
                </c:pt>
                <c:pt idx="14">
                  <c:v>1.8811136192625977</c:v>
                </c:pt>
                <c:pt idx="15">
                  <c:v>2.0255063765941328</c:v>
                </c:pt>
                <c:pt idx="16">
                  <c:v>2.398800599700146</c:v>
                </c:pt>
                <c:pt idx="17">
                  <c:v>2.0209580838323582</c:v>
                </c:pt>
                <c:pt idx="18">
                  <c:v>2.010424422933732</c:v>
                </c:pt>
                <c:pt idx="19">
                  <c:v>1.9374068554396606</c:v>
                </c:pt>
                <c:pt idx="20">
                  <c:v>1.8698578908002972</c:v>
                </c:pt>
                <c:pt idx="21">
                  <c:v>1.8642803877703118</c:v>
                </c:pt>
                <c:pt idx="22">
                  <c:v>2.1722846441947663</c:v>
                </c:pt>
                <c:pt idx="23">
                  <c:v>2.2488755622188883</c:v>
                </c:pt>
                <c:pt idx="24">
                  <c:v>2.3952095808383422</c:v>
                </c:pt>
                <c:pt idx="25">
                  <c:v>2.1561338289962872</c:v>
                </c:pt>
                <c:pt idx="26">
                  <c:v>0.88626292466764678</c:v>
                </c:pt>
                <c:pt idx="27">
                  <c:v>-0.22058823529412797</c:v>
                </c:pt>
                <c:pt idx="28">
                  <c:v>-0.36603221083455484</c:v>
                </c:pt>
                <c:pt idx="29">
                  <c:v>0.66030814380042546</c:v>
                </c:pt>
                <c:pt idx="30">
                  <c:v>0.14598540145984717</c:v>
                </c:pt>
                <c:pt idx="31">
                  <c:v>0.14619883040933868</c:v>
                </c:pt>
                <c:pt idx="32">
                  <c:v>0.51395007342145416</c:v>
                </c:pt>
                <c:pt idx="33">
                  <c:v>0.65885797950220315</c:v>
                </c:pt>
                <c:pt idx="34">
                  <c:v>0.95307917888560745</c:v>
                </c:pt>
                <c:pt idx="35">
                  <c:v>0.73313782991202281</c:v>
                </c:pt>
                <c:pt idx="36">
                  <c:v>1.0233918128654818</c:v>
                </c:pt>
                <c:pt idx="37">
                  <c:v>1.0917030567685559</c:v>
                </c:pt>
                <c:pt idx="38">
                  <c:v>2.196193265007329</c:v>
                </c:pt>
                <c:pt idx="39">
                  <c:v>3.3898305084745894</c:v>
                </c:pt>
                <c:pt idx="40">
                  <c:v>3.6002939015429947</c:v>
                </c:pt>
                <c:pt idx="41">
                  <c:v>3.0612244897959329</c:v>
                </c:pt>
                <c:pt idx="42">
                  <c:v>3.7172011661807725</c:v>
                </c:pt>
                <c:pt idx="43">
                  <c:v>4.0875912408758985</c:v>
                </c:pt>
                <c:pt idx="44">
                  <c:v>4.3827611395178989</c:v>
                </c:pt>
                <c:pt idx="45">
                  <c:v>4.6545454545454668</c:v>
                </c:pt>
                <c:pt idx="46">
                  <c:v>4.7204066811910028</c:v>
                </c:pt>
                <c:pt idx="47">
                  <c:v>4.8034934497816595</c:v>
                </c:pt>
                <c:pt idx="48">
                  <c:v>5.137481910274988</c:v>
                </c:pt>
                <c:pt idx="49">
                  <c:v>5.6875449964002955</c:v>
                </c:pt>
                <c:pt idx="50">
                  <c:v>6.6618911174785245</c:v>
                </c:pt>
                <c:pt idx="51">
                  <c:v>6.7712045616536098</c:v>
                </c:pt>
                <c:pt idx="52">
                  <c:v>7.7304964539007148</c:v>
                </c:pt>
                <c:pt idx="53">
                  <c:v>8.1329561527581298</c:v>
                </c:pt>
                <c:pt idx="54">
                  <c:v>7.5895994378074372</c:v>
                </c:pt>
                <c:pt idx="55">
                  <c:v>7.0126227208976211</c:v>
                </c:pt>
                <c:pt idx="56">
                  <c:v>6.8579426172148183</c:v>
                </c:pt>
                <c:pt idx="57">
                  <c:v>6.8797776233495478</c:v>
                </c:pt>
                <c:pt idx="58">
                  <c:v>6.7961165048543881</c:v>
                </c:pt>
                <c:pt idx="59">
                  <c:v>6.3194444444444331</c:v>
                </c:pt>
                <c:pt idx="60">
                  <c:v>5.9187887130075723</c:v>
                </c:pt>
                <c:pt idx="61">
                  <c:v>5.2452316076294192</c:v>
                </c:pt>
                <c:pt idx="62">
                  <c:v>4.2981867024848963</c:v>
                </c:pt>
                <c:pt idx="63">
                  <c:v>4.4058744993324295</c:v>
                </c:pt>
                <c:pt idx="64">
                  <c:v>3.3574720210664877</c:v>
                </c:pt>
                <c:pt idx="65">
                  <c:v>2.8122956180510084</c:v>
                </c:pt>
                <c:pt idx="66">
                  <c:v>3.2658393207054104</c:v>
                </c:pt>
                <c:pt idx="67">
                  <c:v>3.997378768020976</c:v>
                </c:pt>
                <c:pt idx="68">
                  <c:v>3.7982973149967236</c:v>
                </c:pt>
                <c:pt idx="69">
                  <c:v>3.1209362808842567</c:v>
                </c:pt>
                <c:pt idx="70">
                  <c:v>3.1168831168831179</c:v>
                </c:pt>
                <c:pt idx="71">
                  <c:v>3.3964728935336419</c:v>
                </c:pt>
                <c:pt idx="72">
                  <c:v>2.86</c:v>
                </c:pt>
                <c:pt idx="73">
                  <c:v>2.78</c:v>
                </c:pt>
                <c:pt idx="74">
                  <c:v>2.8976175144880933</c:v>
                </c:pt>
                <c:pt idx="75">
                  <c:v>2.6854219948849067</c:v>
                </c:pt>
                <c:pt idx="76">
                  <c:v>2.866242038216571</c:v>
                </c:pt>
              </c:numCache>
            </c:numRef>
          </c:val>
          <c:smooth val="0"/>
          <c:extLst>
            <c:ext xmlns:c16="http://schemas.microsoft.com/office/drawing/2014/chart" uri="{C3380CC4-5D6E-409C-BE32-E72D297353CC}">
              <c16:uniqueId val="{00000000-2879-4FB1-9857-1D23921268E8}"/>
            </c:ext>
          </c:extLst>
        </c:ser>
        <c:ser>
          <c:idx val="1"/>
          <c:order val="1"/>
          <c:spPr>
            <a:ln w="19050" cmpd="sng" algn="ctr">
              <a:solidFill>
                <a:schemeClr val="accent2"/>
              </a:solidFill>
              <a:prstDash val="solid"/>
            </a:ln>
          </c:spPr>
          <c:marker>
            <c:symbol val="none"/>
          </c:marker>
          <c:val>
            <c:numRef>
              <c:f>Sheet1!$A$2:$BY$2</c:f>
              <c:numCache>
                <c:formatCode>General</c:formatCode>
                <c:ptCount val="77"/>
                <c:pt idx="0">
                  <c:v>1.528559935639584</c:v>
                </c:pt>
                <c:pt idx="1">
                  <c:v>1.8429487179487225</c:v>
                </c:pt>
                <c:pt idx="2">
                  <c:v>1.9169329073482455</c:v>
                </c:pt>
                <c:pt idx="3">
                  <c:v>1.8370607028753927</c:v>
                </c:pt>
                <c:pt idx="4">
                  <c:v>1.6733067729083562</c:v>
                </c:pt>
                <c:pt idx="5">
                  <c:v>1.7515923566878921</c:v>
                </c:pt>
                <c:pt idx="6">
                  <c:v>2.3089171974522316</c:v>
                </c:pt>
                <c:pt idx="7">
                  <c:v>2.3089171974522316</c:v>
                </c:pt>
                <c:pt idx="8">
                  <c:v>1.8282988871224148</c:v>
                </c:pt>
                <c:pt idx="9">
                  <c:v>2.0602218700475516</c:v>
                </c:pt>
                <c:pt idx="10">
                  <c:v>1.7432646592709933</c:v>
                </c:pt>
                <c:pt idx="11">
                  <c:v>2.3089171974522316</c:v>
                </c:pt>
                <c:pt idx="12">
                  <c:v>1.9017432646592614</c:v>
                </c:pt>
                <c:pt idx="13">
                  <c:v>1.9669551534225116</c:v>
                </c:pt>
                <c:pt idx="14">
                  <c:v>1.8808777429467183</c:v>
                </c:pt>
                <c:pt idx="15">
                  <c:v>2.0392156862744981</c:v>
                </c:pt>
                <c:pt idx="16">
                  <c:v>2.4294670846394917</c:v>
                </c:pt>
                <c:pt idx="17">
                  <c:v>2.3474178403755985</c:v>
                </c:pt>
                <c:pt idx="18">
                  <c:v>2.1789883268482635</c:v>
                </c:pt>
                <c:pt idx="19">
                  <c:v>2.1789883268482635</c:v>
                </c:pt>
                <c:pt idx="20">
                  <c:v>2.1077283372365363</c:v>
                </c:pt>
                <c:pt idx="21">
                  <c:v>2.0186335403726607</c:v>
                </c:pt>
                <c:pt idx="22">
                  <c:v>2.024922118380057</c:v>
                </c:pt>
                <c:pt idx="23">
                  <c:v>1.7898832684825061</c:v>
                </c:pt>
                <c:pt idx="24">
                  <c:v>1.8662519440124425</c:v>
                </c:pt>
                <c:pt idx="25">
                  <c:v>1.9290123456790154</c:v>
                </c:pt>
                <c:pt idx="26">
                  <c:v>1.6923076923076819</c:v>
                </c:pt>
                <c:pt idx="27">
                  <c:v>1.3066871637202215</c:v>
                </c:pt>
                <c:pt idx="28">
                  <c:v>0.61208875286917763</c:v>
                </c:pt>
                <c:pt idx="29">
                  <c:v>0.99388379204892185</c:v>
                </c:pt>
                <c:pt idx="30">
                  <c:v>0.45696877380045908</c:v>
                </c:pt>
                <c:pt idx="31">
                  <c:v>0.45696877380045908</c:v>
                </c:pt>
                <c:pt idx="32">
                  <c:v>0.84097859327216806</c:v>
                </c:pt>
                <c:pt idx="33">
                  <c:v>0.83713850837137116</c:v>
                </c:pt>
                <c:pt idx="34">
                  <c:v>1.2977099236641143</c:v>
                </c:pt>
                <c:pt idx="35">
                  <c:v>1.0703363914372988</c:v>
                </c:pt>
                <c:pt idx="36">
                  <c:v>1.3740458015267354</c:v>
                </c:pt>
                <c:pt idx="37">
                  <c:v>0.7570022710068125</c:v>
                </c:pt>
                <c:pt idx="38">
                  <c:v>0.90771558245084094</c:v>
                </c:pt>
                <c:pt idx="39">
                  <c:v>1.8209408194233445</c:v>
                </c:pt>
                <c:pt idx="40">
                  <c:v>2.3574144486691928</c:v>
                </c:pt>
                <c:pt idx="41">
                  <c:v>2.195306585919754</c:v>
                </c:pt>
                <c:pt idx="42">
                  <c:v>2.8051554207733087</c:v>
                </c:pt>
                <c:pt idx="43">
                  <c:v>3.0326004548900665</c:v>
                </c:pt>
                <c:pt idx="44">
                  <c:v>3.260045489006802</c:v>
                </c:pt>
                <c:pt idx="45">
                  <c:v>3.2452830188679282</c:v>
                </c:pt>
                <c:pt idx="46">
                  <c:v>3.0896759608138868</c:v>
                </c:pt>
                <c:pt idx="47">
                  <c:v>3.4039334341906313</c:v>
                </c:pt>
                <c:pt idx="48">
                  <c:v>3.5391566265060126</c:v>
                </c:pt>
                <c:pt idx="49">
                  <c:v>3.9068369646882095</c:v>
                </c:pt>
                <c:pt idx="50">
                  <c:v>4.6476761619190343</c:v>
                </c:pt>
                <c:pt idx="51">
                  <c:v>4.6199701937406967</c:v>
                </c:pt>
                <c:pt idx="52">
                  <c:v>5.2005943536404198</c:v>
                </c:pt>
                <c:pt idx="53">
                  <c:v>5.3333333333333233</c:v>
                </c:pt>
                <c:pt idx="54">
                  <c:v>5.5309734513274256</c:v>
                </c:pt>
                <c:pt idx="55">
                  <c:v>5.2980132450330952</c:v>
                </c:pt>
                <c:pt idx="56">
                  <c:v>5.4331864904552107</c:v>
                </c:pt>
                <c:pt idx="57">
                  <c:v>5.3362573099415167</c:v>
                </c:pt>
                <c:pt idx="58">
                  <c:v>5.4093567251461749</c:v>
                </c:pt>
                <c:pt idx="59">
                  <c:v>5.3401609363569857</c:v>
                </c:pt>
                <c:pt idx="60">
                  <c:v>4.945454545454564</c:v>
                </c:pt>
                <c:pt idx="61">
                  <c:v>4.8445408532176382</c:v>
                </c:pt>
                <c:pt idx="62">
                  <c:v>4.5128939828080306</c:v>
                </c:pt>
                <c:pt idx="63">
                  <c:v>4.4159544159544151</c:v>
                </c:pt>
                <c:pt idx="64">
                  <c:v>3.9548022598870025</c:v>
                </c:pt>
                <c:pt idx="65">
                  <c:v>3.5161744022503605</c:v>
                </c:pt>
                <c:pt idx="66">
                  <c:v>3.4241788958770059</c:v>
                </c:pt>
                <c:pt idx="67">
                  <c:v>3.6338225017470416</c:v>
                </c:pt>
                <c:pt idx="68">
                  <c:v>3.2033426183843972</c:v>
                </c:pt>
                <c:pt idx="69">
                  <c:v>3.4004163775156249</c:v>
                </c:pt>
                <c:pt idx="70">
                  <c:v>3.5367545076283147</c:v>
                </c:pt>
                <c:pt idx="71">
                  <c:v>3.4027777777777768</c:v>
                </c:pt>
                <c:pt idx="72">
                  <c:v>3.1199999999999997</c:v>
                </c:pt>
                <c:pt idx="73">
                  <c:v>2.83</c:v>
                </c:pt>
                <c:pt idx="74">
                  <c:v>2.87868403015763</c:v>
                </c:pt>
                <c:pt idx="75">
                  <c:v>2.6603001364256418</c:v>
                </c:pt>
                <c:pt idx="76">
                  <c:v>2.8532608695652328</c:v>
                </c:pt>
              </c:numCache>
            </c:numRef>
          </c:val>
          <c:smooth val="0"/>
          <c:extLst>
            <c:ext xmlns:c16="http://schemas.microsoft.com/office/drawing/2014/chart" uri="{C3380CC4-5D6E-409C-BE32-E72D297353CC}">
              <c16:uniqueId val="{00000001-2879-4FB1-9857-1D23921268E8}"/>
            </c:ext>
          </c:extLst>
        </c:ser>
        <c:dLbls>
          <c:showLegendKey val="0"/>
          <c:showVal val="0"/>
          <c:showCatName val="0"/>
          <c:showSerName val="0"/>
          <c:showPercent val="0"/>
          <c:showBubbleSize val="0"/>
        </c:dLbls>
        <c:smooth val="0"/>
        <c:axId val="788384048"/>
        <c:axId val="1"/>
      </c:lineChart>
      <c:catAx>
        <c:axId val="788384048"/>
        <c:scaling>
          <c:orientation val="minMax"/>
        </c:scaling>
        <c:delete val="0"/>
        <c:axPos val="b"/>
        <c:majorGridlines>
          <c:spPr>
            <a:ln>
              <a:noFill/>
            </a:ln>
          </c:spPr>
        </c:majorGridlines>
        <c:majorTickMark val="none"/>
        <c:minorTickMark val="none"/>
        <c:tickLblPos val="none"/>
        <c:spPr>
          <a:ln w="9525" cmpd="sng" algn="ctr">
            <a:solidFill>
              <a:srgbClr val="808080"/>
            </a:solidFill>
            <a:prstDash val="solid"/>
          </a:ln>
        </c:spPr>
        <c:crossAx val="1"/>
        <c:crossesAt val="0"/>
        <c:auto val="0"/>
        <c:lblAlgn val="ctr"/>
        <c:lblOffset val="100"/>
        <c:noMultiLvlLbl val="0"/>
      </c:catAx>
      <c:valAx>
        <c:axId val="1"/>
        <c:scaling>
          <c:orientation val="minMax"/>
          <c:max val="10"/>
          <c:min val="-2"/>
        </c:scaling>
        <c:delete val="0"/>
        <c:axPos val="l"/>
        <c:majorGridlines>
          <c:spPr>
            <a:ln w="3175" cmpd="sng" algn="ctr">
              <a:solidFill>
                <a:srgbClr val="C0C0C0"/>
              </a:solidFill>
              <a:prstDash val="solid"/>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800" kern="1200">
                <a:solidFill>
                  <a:schemeClr val="tx1"/>
                </a:solidFill>
                <a:latin typeface="+mn-lt"/>
                <a:ea typeface="+mn-ea"/>
                <a:cs typeface="+mn-cs"/>
              </a:defRPr>
            </a:pPr>
            <a:endParaRPr lang="fr-FR"/>
          </a:p>
        </c:txPr>
        <c:crossAx val="788384048"/>
        <c:crosses val="min"/>
        <c:crossBetween val="midCat"/>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811420982735724E-2"/>
          <c:y val="0.18486486486486486"/>
          <c:w val="0.97237715803452851"/>
          <c:h val="0.63027027027027027"/>
        </c:manualLayout>
      </c:layout>
      <c:barChart>
        <c:barDir val="col"/>
        <c:grouping val="stacked"/>
        <c:varyColors val="0"/>
        <c:ser>
          <c:idx val="0"/>
          <c:order val="0"/>
          <c:spPr>
            <a:solidFill>
              <a:schemeClr val="accent1"/>
            </a:solidFill>
            <a:ln>
              <a:noFill/>
            </a:ln>
          </c:spPr>
          <c:invertIfNegative val="0"/>
          <c:dPt>
            <c:idx val="4"/>
            <c:invertIfNegative val="0"/>
            <c:bubble3D val="0"/>
            <c:spPr>
              <a:solidFill>
                <a:srgbClr val="C30C3E"/>
              </a:solidFill>
              <a:ln>
                <a:noFill/>
              </a:ln>
            </c:spPr>
            <c:extLst>
              <c:ext xmlns:c16="http://schemas.microsoft.com/office/drawing/2014/chart" uri="{C3380CC4-5D6E-409C-BE32-E72D297353CC}">
                <c16:uniqueId val="{00000000-78C8-4C76-9397-EF84CF4BB1EA}"/>
              </c:ext>
            </c:extLst>
          </c:dPt>
          <c:dLbls>
            <c:dLbl>
              <c:idx val="0"/>
              <c:layout>
                <c:manualLayout>
                  <c:x val="0"/>
                  <c:y val="-0.27459459459459462"/>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C8-4C76-9397-EF84CF4BB1EA}"/>
                </c:ext>
              </c:extLst>
            </c:dLbl>
            <c:dLbl>
              <c:idx val="1"/>
              <c:layout>
                <c:manualLayout>
                  <c:x val="0"/>
                  <c:y val="-0.17945945945945946"/>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C8-4C76-9397-EF84CF4BB1EA}"/>
                </c:ext>
              </c:extLst>
            </c:dLbl>
            <c:dLbl>
              <c:idx val="2"/>
              <c:layout>
                <c:manualLayout>
                  <c:x val="0"/>
                  <c:y val="-0.17621621621621622"/>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C8-4C76-9397-EF84CF4BB1EA}"/>
                </c:ext>
              </c:extLst>
            </c:dLbl>
            <c:dLbl>
              <c:idx val="3"/>
              <c:layout>
                <c:manualLayout>
                  <c:x val="0"/>
                  <c:y val="-0.16756756756756758"/>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C8-4C76-9397-EF84CF4BB1EA}"/>
                </c:ext>
              </c:extLst>
            </c:dLbl>
            <c:dLbl>
              <c:idx val="4"/>
              <c:layout>
                <c:manualLayout>
                  <c:x val="0"/>
                  <c:y val="-0.15567567567567567"/>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C8-4C76-9397-EF84CF4BB1EA}"/>
                </c:ext>
              </c:extLst>
            </c:dLbl>
            <c:dLbl>
              <c:idx val="5"/>
              <c:layout>
                <c:manualLayout>
                  <c:x val="0"/>
                  <c:y val="-0.13945945945945945"/>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C8-4C76-9397-EF84CF4BB1EA}"/>
                </c:ext>
              </c:extLst>
            </c:dLbl>
            <c:dLbl>
              <c:idx val="6"/>
              <c:layout>
                <c:manualLayout>
                  <c:x val="0"/>
                  <c:y val="-0.10486486486486486"/>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C8-4C76-9397-EF84CF4BB1EA}"/>
                </c:ext>
              </c:extLst>
            </c:dLbl>
            <c:dLbl>
              <c:idx val="7"/>
              <c:layout>
                <c:manualLayout>
                  <c:x val="0"/>
                  <c:y val="-0.10918918918918918"/>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C8-4C76-9397-EF84CF4BB1EA}"/>
                </c:ext>
              </c:extLst>
            </c:dLbl>
            <c:dLbl>
              <c:idx val="8"/>
              <c:layout>
                <c:manualLayout>
                  <c:x val="0"/>
                  <c:y val="-0.15783783783783784"/>
                </c:manualLayout>
              </c:layout>
              <c:numFmt formatCode="#,##0.0;&quot;-&quot;#,##0.0" sourceLinked="0"/>
              <c:spPr>
                <a:noFill/>
                <a:ln>
                  <a:noFill/>
                </a:ln>
              </c:spPr>
              <c:txPr>
                <a:bodyPr wrap="none"/>
                <a:lstStyle/>
                <a:p>
                  <a:pPr>
                    <a:defRPr sz="800" kern="120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C8-4C76-9397-EF84CF4BB1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6.3892145369284892</c:v>
                </c:pt>
                <c:pt idx="1">
                  <c:v>3.5616438356164348</c:v>
                </c:pt>
                <c:pt idx="2">
                  <c:v>3.4503271861986873</c:v>
                </c:pt>
                <c:pt idx="3">
                  <c:v>3.2054650551760266</c:v>
                </c:pt>
                <c:pt idx="4">
                  <c:v>2.866242038216571</c:v>
                </c:pt>
                <c:pt idx="5">
                  <c:v>2.3835319609967431</c:v>
                </c:pt>
                <c:pt idx="6">
                  <c:v>1.3302034428795073</c:v>
                </c:pt>
                <c:pt idx="7">
                  <c:v>-1.5037593984962405</c:v>
                </c:pt>
                <c:pt idx="8">
                  <c:v>-2.9622063329928561</c:v>
                </c:pt>
              </c:numCache>
            </c:numRef>
          </c:val>
          <c:extLst>
            <c:ext xmlns:c16="http://schemas.microsoft.com/office/drawing/2014/chart" uri="{C3380CC4-5D6E-409C-BE32-E72D297353CC}">
              <c16:uniqueId val="{00000009-78C8-4C76-9397-EF84CF4BB1EA}"/>
            </c:ext>
          </c:extLst>
        </c:ser>
        <c:dLbls>
          <c:showLegendKey val="0"/>
          <c:showVal val="0"/>
          <c:showCatName val="0"/>
          <c:showSerName val="0"/>
          <c:showPercent val="0"/>
          <c:showBubbleSize val="0"/>
        </c:dLbls>
        <c:gapWidth val="80"/>
        <c:overlap val="100"/>
        <c:axId val="1624563679"/>
        <c:axId val="1"/>
      </c:barChart>
      <c:catAx>
        <c:axId val="16245636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6.3892145369284892"/>
          <c:min val="-2.9622063329928561"/>
        </c:scaling>
        <c:delete val="1"/>
        <c:axPos val="l"/>
        <c:numFmt formatCode="General" sourceLinked="1"/>
        <c:majorTickMark val="out"/>
        <c:minorTickMark val="none"/>
        <c:tickLblPos val="nextTo"/>
        <c:crossAx val="1624563679"/>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fr-CA"/>
          </a:p>
        </p:txBody>
      </p:sp>
      <p:sp>
        <p:nvSpPr>
          <p:cNvPr id="3" name="Espace réservé de la date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8CFCE07B-2630-4006-BA27-D6D631D934C4}" type="datetimeFigureOut">
              <a:rPr lang="fr-CA" smtClean="0"/>
              <a:t>2024-06-25</a:t>
            </a:fld>
            <a:endParaRPr lang="fr-CA"/>
          </a:p>
        </p:txBody>
      </p:sp>
      <p:sp>
        <p:nvSpPr>
          <p:cNvPr id="4" name="Espace réservé de l'image des diapositives 3"/>
          <p:cNvSpPr>
            <a:spLocks noGrp="1" noRot="1" noChangeAspect="1"/>
          </p:cNvSpPr>
          <p:nvPr>
            <p:ph type="sldImg" idx="2"/>
          </p:nvPr>
        </p:nvSpPr>
        <p:spPr>
          <a:xfrm>
            <a:off x="1463675" y="1155700"/>
            <a:ext cx="4027488" cy="3117850"/>
          </a:xfrm>
          <a:prstGeom prst="rect">
            <a:avLst/>
          </a:prstGeom>
          <a:noFill/>
          <a:ln w="12700">
            <a:solidFill>
              <a:prstClr val="black"/>
            </a:solidFill>
          </a:ln>
        </p:spPr>
        <p:txBody>
          <a:bodyPr vert="horz" lIns="92546" tIns="46273" rIns="92546" bIns="46273" rtlCol="0" anchor="ctr"/>
          <a:lstStyle/>
          <a:p>
            <a:endParaRPr lang="fr-CA"/>
          </a:p>
        </p:txBody>
      </p:sp>
      <p:sp>
        <p:nvSpPr>
          <p:cNvPr id="5" name="Espace réservé des notes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3E64C573-F0C3-4549-9B11-7EF844FA1210}" type="slidenum">
              <a:rPr lang="fr-CA" smtClean="0"/>
              <a:t>‹N°›</a:t>
            </a:fld>
            <a:endParaRPr lang="fr-CA"/>
          </a:p>
        </p:txBody>
      </p:sp>
    </p:spTree>
    <p:extLst>
      <p:ext uri="{BB962C8B-B14F-4D97-AF65-F5344CB8AC3E}">
        <p14:creationId xmlns:p14="http://schemas.microsoft.com/office/powerpoint/2010/main" val="349741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3E64C573-F0C3-4549-9B11-7EF844FA1210}" type="slidenum">
              <a:rPr lang="fr-CA" smtClean="0"/>
              <a:pPr/>
              <a:t>1</a:t>
            </a:fld>
            <a:endParaRPr lang="fr-CA"/>
          </a:p>
        </p:txBody>
      </p:sp>
    </p:spTree>
    <p:extLst>
      <p:ext uri="{BB962C8B-B14F-4D97-AF65-F5344CB8AC3E}">
        <p14:creationId xmlns:p14="http://schemas.microsoft.com/office/powerpoint/2010/main" val="176058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3E64C573-F0C3-4549-9B11-7EF844FA1210}" type="slidenum">
              <a:rPr lang="fr-CA" smtClean="0"/>
              <a:pPr/>
              <a:t>2</a:t>
            </a:fld>
            <a:endParaRPr lang="fr-CA"/>
          </a:p>
        </p:txBody>
      </p:sp>
    </p:spTree>
    <p:extLst>
      <p:ext uri="{BB962C8B-B14F-4D97-AF65-F5344CB8AC3E}">
        <p14:creationId xmlns:p14="http://schemas.microsoft.com/office/powerpoint/2010/main" val="3189942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12.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sv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couverture ─ Option 1">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27C0DDE-C143-4667-B327-E481F3980C42}"/>
              </a:ext>
            </a:extLst>
          </p:cNvPr>
          <p:cNvGraphicFramePr>
            <a:graphicFrameLocks noChangeAspect="1"/>
          </p:cNvGraphicFramePr>
          <p:nvPr userDrawn="1">
            <p:custDataLst>
              <p:tags r:id="rId1"/>
            </p:custDataLst>
            <p:extLst>
              <p:ext uri="{D42A27DB-BD31-4B8C-83A1-F6EECF244321}">
                <p14:modId xmlns:p14="http://schemas.microsoft.com/office/powerpoint/2010/main" val="940098019"/>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927C0DDE-C143-4667-B327-E481F3980C42}"/>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389116E9-D695-4FA3-81E5-A2D4D29E9717}"/>
              </a:ext>
            </a:extLst>
          </p:cNvPr>
          <p:cNvSpPr>
            <a:spLocks noGrp="1"/>
          </p:cNvSpPr>
          <p:nvPr>
            <p:ph type="title"/>
          </p:nvPr>
        </p:nvSpPr>
        <p:spPr>
          <a:xfrm>
            <a:off x="358783" y="4023749"/>
            <a:ext cx="5349868" cy="942181"/>
          </a:xfrm>
        </p:spPr>
        <p:txBody>
          <a:bodyPr vert="horz" rIns="108000" anchor="b"/>
          <a:lstStyle>
            <a:lvl1pPr>
              <a:lnSpc>
                <a:spcPct val="85000"/>
              </a:lnSpc>
              <a:defRPr/>
            </a:lvl1pPr>
          </a:lstStyle>
          <a:p>
            <a:r>
              <a:rPr lang="fr-FR"/>
              <a:t>Modifiez le style du titre</a:t>
            </a:r>
            <a:endParaRPr lang="en-US"/>
          </a:p>
        </p:txBody>
      </p:sp>
      <p:sp>
        <p:nvSpPr>
          <p:cNvPr id="5" name="Espace réservé pour une image  4">
            <a:extLst>
              <a:ext uri="{FF2B5EF4-FFF2-40B4-BE49-F238E27FC236}">
                <a16:creationId xmlns:a16="http://schemas.microsoft.com/office/drawing/2014/main" id="{68E9AAB2-1456-4338-8FF0-0BDB55045225}"/>
              </a:ext>
            </a:extLst>
          </p:cNvPr>
          <p:cNvSpPr>
            <a:spLocks noGrp="1"/>
          </p:cNvSpPr>
          <p:nvPr>
            <p:ph type="pic" sz="quarter" idx="12"/>
          </p:nvPr>
        </p:nvSpPr>
        <p:spPr>
          <a:xfrm>
            <a:off x="5912687" y="0"/>
            <a:ext cx="4131426" cy="7775575"/>
          </a:xfrm>
          <a:solidFill>
            <a:schemeClr val="bg1">
              <a:lumMod val="95000"/>
            </a:schemeClr>
          </a:solidFill>
        </p:spPr>
        <p:txBody>
          <a:bodyPr/>
          <a:lstStyle/>
          <a:p>
            <a:endParaRPr lang="en-US"/>
          </a:p>
        </p:txBody>
      </p:sp>
      <p:sp>
        <p:nvSpPr>
          <p:cNvPr id="9" name="ZoneTexte 8">
            <a:extLst>
              <a:ext uri="{FF2B5EF4-FFF2-40B4-BE49-F238E27FC236}">
                <a16:creationId xmlns:a16="http://schemas.microsoft.com/office/drawing/2014/main" id="{BE085A17-B557-4679-94EE-082EDE1D7500}"/>
              </a:ext>
            </a:extLst>
          </p:cNvPr>
          <p:cNvSpPr txBox="1"/>
          <p:nvPr userDrawn="1"/>
        </p:nvSpPr>
        <p:spPr>
          <a:xfrm>
            <a:off x="358780" y="358775"/>
            <a:ext cx="1590670" cy="996950"/>
          </a:xfrm>
          <a:prstGeom prst="rect">
            <a:avLst/>
          </a:prstGeom>
          <a:solidFill>
            <a:schemeClr val="bg1">
              <a:lumMod val="95000"/>
            </a:schemeClr>
          </a:solidFill>
        </p:spPr>
        <p:txBody>
          <a:bodyPr wrap="square" lIns="0" tIns="0" rIns="0" bIns="0" rtlCol="0" anchor="ctr">
            <a:noAutofit/>
          </a:bodyPr>
          <a:lstStyle/>
          <a:p>
            <a:endParaRPr lang="fr-CA" sz="1483" b="0"/>
          </a:p>
          <a:p>
            <a:pPr algn="ctr"/>
            <a:r>
              <a:rPr lang="fr-CA" sz="1483" b="1"/>
              <a:t>Logo client</a:t>
            </a:r>
          </a:p>
          <a:p>
            <a:endParaRPr lang="en-US" sz="1483" b="0"/>
          </a:p>
        </p:txBody>
      </p:sp>
      <p:pic>
        <p:nvPicPr>
          <p:cNvPr id="10" name="Graphique 9">
            <a:extLst>
              <a:ext uri="{FF2B5EF4-FFF2-40B4-BE49-F238E27FC236}">
                <a16:creationId xmlns:a16="http://schemas.microsoft.com/office/drawing/2014/main" id="{EBCE233A-89E9-456F-B31D-C4E0CCA301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8780" y="6856323"/>
            <a:ext cx="1463463" cy="558890"/>
          </a:xfrm>
          <a:prstGeom prst="rect">
            <a:avLst/>
          </a:prstGeom>
        </p:spPr>
      </p:pic>
      <p:sp>
        <p:nvSpPr>
          <p:cNvPr id="13" name="Espace réservé du texte 12">
            <a:extLst>
              <a:ext uri="{FF2B5EF4-FFF2-40B4-BE49-F238E27FC236}">
                <a16:creationId xmlns:a16="http://schemas.microsoft.com/office/drawing/2014/main" id="{9281A4FF-82D9-41CF-940D-F8E8EACBC068}"/>
              </a:ext>
            </a:extLst>
          </p:cNvPr>
          <p:cNvSpPr>
            <a:spLocks noGrp="1"/>
          </p:cNvSpPr>
          <p:nvPr>
            <p:ph type="body" sz="quarter" idx="14"/>
          </p:nvPr>
        </p:nvSpPr>
        <p:spPr>
          <a:xfrm>
            <a:off x="358780" y="5212697"/>
            <a:ext cx="5349868" cy="996950"/>
          </a:xfrm>
        </p:spPr>
        <p:txBody>
          <a:bodyPr/>
          <a:lstStyle>
            <a:lvl1pPr>
              <a:defRPr sz="1400"/>
            </a:lvl1pPr>
            <a:lvl2pPr>
              <a:defRPr sz="1100" i="1"/>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155516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éparateur - Option 6">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590504712"/>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1" name="Espace réservé du texte 6">
            <a:extLst>
              <a:ext uri="{FF2B5EF4-FFF2-40B4-BE49-F238E27FC236}">
                <a16:creationId xmlns:a16="http://schemas.microsoft.com/office/drawing/2014/main" id="{79CF4C42-16DC-4FB7-B7F0-D24FD14CDD15}"/>
              </a:ext>
            </a:extLst>
          </p:cNvPr>
          <p:cNvSpPr>
            <a:spLocks noGrp="1"/>
          </p:cNvSpPr>
          <p:nvPr>
            <p:ph type="body" sz="quarter" idx="13"/>
          </p:nvPr>
        </p:nvSpPr>
        <p:spPr>
          <a:xfrm>
            <a:off x="1154113" y="4998270"/>
            <a:ext cx="7734300" cy="398972"/>
          </a:xfrm>
        </p:spPr>
        <p:txBody>
          <a:bodyPr/>
          <a:lstStyle>
            <a:lvl1pPr>
              <a:defRPr sz="1400">
                <a:solidFill>
                  <a:schemeClr val="accent5"/>
                </a:solidFill>
              </a:defRPr>
            </a:lvl1pPr>
            <a:lvl2pPr>
              <a:defRPr sz="906" i="1">
                <a:solidFill>
                  <a:schemeClr val="bg1"/>
                </a:solidFill>
              </a:defRPr>
            </a:lvl2pPr>
          </a:lstStyle>
          <a:p>
            <a:pPr lvl="0"/>
            <a:r>
              <a:rPr lang="fr-FR"/>
              <a:t>Cliquez pour modifier les styles du texte du masque</a:t>
            </a:r>
          </a:p>
        </p:txBody>
      </p:sp>
      <p:sp>
        <p:nvSpPr>
          <p:cNvPr id="6" name="Espace réservé du texte 5">
            <a:extLst>
              <a:ext uri="{FF2B5EF4-FFF2-40B4-BE49-F238E27FC236}">
                <a16:creationId xmlns:a16="http://schemas.microsoft.com/office/drawing/2014/main" id="{6C578C51-4FE2-4C37-9E8B-1B56EF4B4C46}"/>
              </a:ext>
            </a:extLst>
          </p:cNvPr>
          <p:cNvSpPr>
            <a:spLocks noGrp="1"/>
          </p:cNvSpPr>
          <p:nvPr>
            <p:ph type="body" sz="quarter" idx="14"/>
          </p:nvPr>
        </p:nvSpPr>
        <p:spPr>
          <a:xfrm>
            <a:off x="537722" y="2204880"/>
            <a:ext cx="8299891" cy="2654855"/>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lIns="612000" tIns="540000" anchor="t"/>
          <a:lstStyle>
            <a:lvl1pPr>
              <a:lnSpc>
                <a:spcPct val="84000"/>
              </a:lnSpc>
              <a:defRPr sz="4800">
                <a:solidFill>
                  <a:schemeClr val="tx1"/>
                </a:solidFill>
                <a:latin typeface="+mj-lt"/>
              </a:defRPr>
            </a:lvl1pPr>
            <a:lvl2pPr>
              <a:spcBef>
                <a:spcPts val="989"/>
              </a:spcBef>
              <a:defRPr sz="1318"/>
            </a:lvl2pPr>
            <a:lvl3pPr>
              <a:defRPr sz="989"/>
            </a:lvl3pPr>
          </a:lstStyle>
          <a:p>
            <a:pPr lvl="0"/>
            <a:r>
              <a:rPr lang="fr-FR"/>
              <a:t>Cliquez pour modifier les styles du texte</a:t>
            </a:r>
          </a:p>
        </p:txBody>
      </p:sp>
    </p:spTree>
    <p:extLst>
      <p:ext uri="{BB962C8B-B14F-4D97-AF65-F5344CB8AC3E}">
        <p14:creationId xmlns:p14="http://schemas.microsoft.com/office/powerpoint/2010/main" val="34850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and titre fond foncé">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100007217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6" name="Espace réservé du texte 5">
            <a:extLst>
              <a:ext uri="{FF2B5EF4-FFF2-40B4-BE49-F238E27FC236}">
                <a16:creationId xmlns:a16="http://schemas.microsoft.com/office/drawing/2014/main" id="{FB4E1E47-4EA0-4645-A324-F6F04373D5F3}"/>
              </a:ext>
            </a:extLst>
          </p:cNvPr>
          <p:cNvSpPr>
            <a:spLocks noGrp="1"/>
          </p:cNvSpPr>
          <p:nvPr>
            <p:ph type="body" sz="quarter" idx="14"/>
          </p:nvPr>
        </p:nvSpPr>
        <p:spPr>
          <a:xfrm>
            <a:off x="550423" y="1039278"/>
            <a:ext cx="7542652" cy="1786254"/>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wrap="square" lIns="612000" tIns="540000" anchor="t">
            <a:spAutoFit/>
          </a:bodyPr>
          <a:lstStyle>
            <a:lvl1pPr>
              <a:lnSpc>
                <a:spcPct val="84000"/>
              </a:lnSpc>
              <a:defRPr sz="4800">
                <a:solidFill>
                  <a:schemeClr val="bg1"/>
                </a:solidFill>
                <a:latin typeface="+mj-lt"/>
              </a:defRPr>
            </a:lvl1pPr>
            <a:lvl2pPr>
              <a:spcBef>
                <a:spcPts val="989"/>
              </a:spcBef>
              <a:defRPr sz="1318"/>
            </a:lvl2pPr>
            <a:lvl3pPr>
              <a:defRPr sz="989"/>
            </a:lvl3pPr>
          </a:lstStyle>
          <a:p>
            <a:pPr lvl="0"/>
            <a:r>
              <a:rPr lang="fr-FR"/>
              <a:t>Cliquez pour modifier les styles du texte</a:t>
            </a:r>
          </a:p>
        </p:txBody>
      </p:sp>
      <p:sp>
        <p:nvSpPr>
          <p:cNvPr id="7" name="ZoneTexte 6">
            <a:extLst>
              <a:ext uri="{FF2B5EF4-FFF2-40B4-BE49-F238E27FC236}">
                <a16:creationId xmlns:a16="http://schemas.microsoft.com/office/drawing/2014/main" id="{1AFC7A50-69D1-43BE-9D04-2E38E89E3D7F}"/>
              </a:ext>
            </a:extLst>
          </p:cNvPr>
          <p:cNvSpPr txBox="1"/>
          <p:nvPr userDrawn="1"/>
        </p:nvSpPr>
        <p:spPr>
          <a:xfrm>
            <a:off x="8053359" y="7520772"/>
            <a:ext cx="1059585" cy="101438"/>
          </a:xfrm>
          <a:prstGeom prst="rect">
            <a:avLst/>
          </a:prstGeom>
          <a:noFill/>
        </p:spPr>
        <p:txBody>
          <a:bodyPr wrap="none" lIns="0" tIns="0" rIns="0" bIns="0" rtlCol="0" anchor="ctr">
            <a:spAutoFit/>
          </a:bodyPr>
          <a:lstStyle/>
          <a:p>
            <a:pPr algn="r"/>
            <a:r>
              <a:rPr lang="en-US" sz="577" i="1">
                <a:solidFill>
                  <a:schemeClr val="accent3"/>
                </a:solidFill>
              </a:rPr>
              <a:t>Pied de page </a:t>
            </a:r>
            <a:r>
              <a:rPr lang="en-US" sz="577" i="1" err="1">
                <a:solidFill>
                  <a:schemeClr val="accent3"/>
                </a:solidFill>
              </a:rPr>
              <a:t>s’il</a:t>
            </a:r>
            <a:r>
              <a:rPr lang="en-US" sz="577" i="1">
                <a:solidFill>
                  <a:schemeClr val="accent3"/>
                </a:solidFill>
              </a:rPr>
              <a:t> y a lieu     </a:t>
            </a:r>
            <a:fld id="{11764377-BC51-47AB-B230-57BD1FD25B77}" type="slidenum">
              <a:rPr lang="en-US" sz="659" b="1" i="1" smtClean="0">
                <a:solidFill>
                  <a:schemeClr val="accent3"/>
                </a:solidFill>
              </a:rPr>
              <a:pPr algn="r"/>
              <a:t>‹N°›</a:t>
            </a:fld>
            <a:endParaRPr lang="en-US" sz="659" b="1" i="1">
              <a:solidFill>
                <a:schemeClr val="accent3"/>
              </a:solidFill>
            </a:endParaRPr>
          </a:p>
        </p:txBody>
      </p:sp>
      <p:cxnSp>
        <p:nvCxnSpPr>
          <p:cNvPr id="8" name="Connecteur droit 7">
            <a:extLst>
              <a:ext uri="{FF2B5EF4-FFF2-40B4-BE49-F238E27FC236}">
                <a16:creationId xmlns:a16="http://schemas.microsoft.com/office/drawing/2014/main" id="{9329DE0C-698D-40BD-BFB3-661BFC641881}"/>
              </a:ext>
            </a:extLst>
          </p:cNvPr>
          <p:cNvCxnSpPr>
            <a:cxnSpLocks/>
          </p:cNvCxnSpPr>
          <p:nvPr userDrawn="1"/>
        </p:nvCxnSpPr>
        <p:spPr>
          <a:xfrm>
            <a:off x="9213645" y="7492514"/>
            <a:ext cx="0" cy="15118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phique 8">
            <a:extLst>
              <a:ext uri="{FF2B5EF4-FFF2-40B4-BE49-F238E27FC236}">
                <a16:creationId xmlns:a16="http://schemas.microsoft.com/office/drawing/2014/main" id="{14331085-36D1-4915-BE4E-3CA13E4C2D1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303885" y="7459302"/>
            <a:ext cx="443351" cy="212981"/>
          </a:xfrm>
          <a:prstGeom prst="rect">
            <a:avLst/>
          </a:prstGeom>
        </p:spPr>
      </p:pic>
      <p:sp>
        <p:nvSpPr>
          <p:cNvPr id="10" name="Espace réservé du texte 3">
            <a:extLst>
              <a:ext uri="{FF2B5EF4-FFF2-40B4-BE49-F238E27FC236}">
                <a16:creationId xmlns:a16="http://schemas.microsoft.com/office/drawing/2014/main" id="{49E48F3E-E72F-409B-8618-0C174C528C04}"/>
              </a:ext>
            </a:extLst>
          </p:cNvPr>
          <p:cNvSpPr>
            <a:spLocks noGrp="1"/>
          </p:cNvSpPr>
          <p:nvPr>
            <p:ph type="body" sz="quarter" idx="15"/>
          </p:nvPr>
        </p:nvSpPr>
        <p:spPr>
          <a:xfrm>
            <a:off x="1154113" y="3778249"/>
            <a:ext cx="6938962" cy="2395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0332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nd titre fond clai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2703515436"/>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Espace réservé du texte 5">
            <a:extLst>
              <a:ext uri="{FF2B5EF4-FFF2-40B4-BE49-F238E27FC236}">
                <a16:creationId xmlns:a16="http://schemas.microsoft.com/office/drawing/2014/main" id="{586F9D86-5332-4118-9AB5-C2C7535A1E5B}"/>
              </a:ext>
            </a:extLst>
          </p:cNvPr>
          <p:cNvSpPr>
            <a:spLocks noGrp="1"/>
          </p:cNvSpPr>
          <p:nvPr>
            <p:ph type="body" sz="quarter" idx="14"/>
          </p:nvPr>
        </p:nvSpPr>
        <p:spPr>
          <a:xfrm>
            <a:off x="550423" y="1039278"/>
            <a:ext cx="7542652" cy="1786254"/>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wrap="square" lIns="612000" tIns="540000" anchor="t">
            <a:spAutoFit/>
          </a:bodyPr>
          <a:lstStyle>
            <a:lvl1pPr>
              <a:lnSpc>
                <a:spcPct val="84000"/>
              </a:lnSpc>
              <a:defRPr sz="4800">
                <a:solidFill>
                  <a:schemeClr val="tx1"/>
                </a:solidFill>
                <a:latin typeface="+mj-lt"/>
              </a:defRPr>
            </a:lvl1pPr>
            <a:lvl2pPr>
              <a:spcBef>
                <a:spcPts val="989"/>
              </a:spcBef>
              <a:defRPr sz="1318"/>
            </a:lvl2pPr>
            <a:lvl3pPr>
              <a:defRPr sz="989"/>
            </a:lvl3pPr>
          </a:lstStyle>
          <a:p>
            <a:pPr lvl="0"/>
            <a:r>
              <a:rPr lang="fr-FR"/>
              <a:t>Cliquez pour modifier les styles du texte</a:t>
            </a:r>
          </a:p>
        </p:txBody>
      </p:sp>
      <p:sp>
        <p:nvSpPr>
          <p:cNvPr id="8" name="Espace réservé du texte 3">
            <a:extLst>
              <a:ext uri="{FF2B5EF4-FFF2-40B4-BE49-F238E27FC236}">
                <a16:creationId xmlns:a16="http://schemas.microsoft.com/office/drawing/2014/main" id="{49288725-D07D-461A-8777-03141636CF11}"/>
              </a:ext>
            </a:extLst>
          </p:cNvPr>
          <p:cNvSpPr>
            <a:spLocks noGrp="1"/>
          </p:cNvSpPr>
          <p:nvPr>
            <p:ph type="body" sz="quarter" idx="15"/>
          </p:nvPr>
        </p:nvSpPr>
        <p:spPr>
          <a:xfrm>
            <a:off x="1154113" y="3778249"/>
            <a:ext cx="6938962" cy="23954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704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fond gris haut">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1303237283"/>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F0A3A0B1-1192-4A46-A49F-87778A69E5B8}"/>
              </a:ext>
            </a:extLst>
          </p:cNvPr>
          <p:cNvSpPr/>
          <p:nvPr userDrawn="1"/>
        </p:nvSpPr>
        <p:spPr>
          <a:xfrm>
            <a:off x="0" y="0"/>
            <a:ext cx="2744788"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4" y="1607313"/>
            <a:ext cx="2166641" cy="5759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re 4">
            <a:extLst>
              <a:ext uri="{FF2B5EF4-FFF2-40B4-BE49-F238E27FC236}">
                <a16:creationId xmlns:a16="http://schemas.microsoft.com/office/drawing/2014/main" id="{1C1D3942-A3A9-49F6-92C5-CFACC6BEACDC}"/>
              </a:ext>
            </a:extLst>
          </p:cNvPr>
          <p:cNvSpPr>
            <a:spLocks noGrp="1"/>
          </p:cNvSpPr>
          <p:nvPr>
            <p:ph type="title"/>
          </p:nvPr>
        </p:nvSpPr>
        <p:spPr>
          <a:xfrm>
            <a:off x="358772" y="622046"/>
            <a:ext cx="2166641" cy="985267"/>
          </a:xfrm>
        </p:spPr>
        <p:txBody>
          <a:bodyPr vert="horz"/>
          <a:lstStyle>
            <a:lvl1pPr>
              <a:defRPr sz="2400">
                <a:solidFill>
                  <a:schemeClr val="bg1"/>
                </a:solidFill>
              </a:defRPr>
            </a:lvl1pPr>
          </a:lstStyle>
          <a:p>
            <a:r>
              <a:rPr lang="fr-FR"/>
              <a:t>Modifiez le style du titre</a:t>
            </a:r>
            <a:endParaRPr lang="en-US"/>
          </a:p>
        </p:txBody>
      </p:sp>
      <p:sp>
        <p:nvSpPr>
          <p:cNvPr id="10" name="Espace réservé du texte 8">
            <a:extLst>
              <a:ext uri="{FF2B5EF4-FFF2-40B4-BE49-F238E27FC236}">
                <a16:creationId xmlns:a16="http://schemas.microsoft.com/office/drawing/2014/main" id="{F6DB1524-EDCD-4100-9DDC-FAE8A6E6F07D}"/>
              </a:ext>
            </a:extLst>
          </p:cNvPr>
          <p:cNvSpPr>
            <a:spLocks noGrp="1"/>
          </p:cNvSpPr>
          <p:nvPr>
            <p:ph type="body" sz="quarter" idx="14"/>
          </p:nvPr>
        </p:nvSpPr>
        <p:spPr>
          <a:xfrm>
            <a:off x="358771" y="376539"/>
            <a:ext cx="2166641" cy="183675"/>
          </a:xfrm>
        </p:spPr>
        <p:txBody>
          <a:bodyPr/>
          <a:lstStyle>
            <a:lvl1pPr>
              <a:defRPr sz="900" cap="all" spc="82" baseline="0">
                <a:solidFill>
                  <a:schemeClr val="accent1"/>
                </a:solidFill>
              </a:defRPr>
            </a:lvl1pPr>
          </a:lstStyle>
          <a:p>
            <a:pPr lvl="0"/>
            <a:r>
              <a:rPr lang="fr-FR"/>
              <a:t>Cliquez pour modifier les styles du texte du masque</a:t>
            </a:r>
            <a:endParaRPr lang="en-US"/>
          </a:p>
        </p:txBody>
      </p:sp>
      <p:sp>
        <p:nvSpPr>
          <p:cNvPr id="12" name="Espace réservé du texte 3">
            <a:extLst>
              <a:ext uri="{FF2B5EF4-FFF2-40B4-BE49-F238E27FC236}">
                <a16:creationId xmlns:a16="http://schemas.microsoft.com/office/drawing/2014/main" id="{FCE23A4B-4930-45FE-A746-1508249EB22E}"/>
              </a:ext>
            </a:extLst>
          </p:cNvPr>
          <p:cNvSpPr>
            <a:spLocks noGrp="1"/>
          </p:cNvSpPr>
          <p:nvPr>
            <p:ph type="body" sz="quarter" idx="15"/>
          </p:nvPr>
        </p:nvSpPr>
        <p:spPr>
          <a:xfrm>
            <a:off x="3538537" y="707618"/>
            <a:ext cx="6145213" cy="66593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95149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fond gris pâl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3009106756"/>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F0A3A0B1-1192-4A46-A49F-87778A69E5B8}"/>
              </a:ext>
            </a:extLst>
          </p:cNvPr>
          <p:cNvSpPr/>
          <p:nvPr userDrawn="1"/>
        </p:nvSpPr>
        <p:spPr>
          <a:xfrm>
            <a:off x="0" y="0"/>
            <a:ext cx="2744788" cy="7775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4" y="1607313"/>
            <a:ext cx="2166641" cy="57596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re 4">
            <a:extLst>
              <a:ext uri="{FF2B5EF4-FFF2-40B4-BE49-F238E27FC236}">
                <a16:creationId xmlns:a16="http://schemas.microsoft.com/office/drawing/2014/main" id="{1C1D3942-A3A9-49F6-92C5-CFACC6BEACDC}"/>
              </a:ext>
            </a:extLst>
          </p:cNvPr>
          <p:cNvSpPr>
            <a:spLocks noGrp="1"/>
          </p:cNvSpPr>
          <p:nvPr>
            <p:ph type="title"/>
          </p:nvPr>
        </p:nvSpPr>
        <p:spPr>
          <a:xfrm>
            <a:off x="358772" y="622046"/>
            <a:ext cx="2166641" cy="985267"/>
          </a:xfrm>
        </p:spPr>
        <p:txBody>
          <a:bodyPr vert="horz"/>
          <a:lstStyle>
            <a:lvl1pPr>
              <a:defRPr sz="2400">
                <a:solidFill>
                  <a:schemeClr val="tx1"/>
                </a:solidFill>
              </a:defRPr>
            </a:lvl1pPr>
          </a:lstStyle>
          <a:p>
            <a:r>
              <a:rPr lang="fr-FR"/>
              <a:t>Modifiez le style du titre</a:t>
            </a:r>
            <a:endParaRPr lang="en-US"/>
          </a:p>
        </p:txBody>
      </p:sp>
      <p:sp>
        <p:nvSpPr>
          <p:cNvPr id="10" name="Espace réservé du texte 8">
            <a:extLst>
              <a:ext uri="{FF2B5EF4-FFF2-40B4-BE49-F238E27FC236}">
                <a16:creationId xmlns:a16="http://schemas.microsoft.com/office/drawing/2014/main" id="{F6DB1524-EDCD-4100-9DDC-FAE8A6E6F07D}"/>
              </a:ext>
            </a:extLst>
          </p:cNvPr>
          <p:cNvSpPr>
            <a:spLocks noGrp="1"/>
          </p:cNvSpPr>
          <p:nvPr>
            <p:ph type="body" sz="quarter" idx="14"/>
          </p:nvPr>
        </p:nvSpPr>
        <p:spPr>
          <a:xfrm>
            <a:off x="358771" y="376539"/>
            <a:ext cx="2166641" cy="183675"/>
          </a:xfrm>
        </p:spPr>
        <p:txBody>
          <a:bodyPr/>
          <a:lstStyle>
            <a:lvl1pPr>
              <a:defRPr sz="900" cap="all" spc="82" baseline="0">
                <a:solidFill>
                  <a:schemeClr val="accent2"/>
                </a:solidFill>
              </a:defRPr>
            </a:lvl1pPr>
          </a:lstStyle>
          <a:p>
            <a:pPr lvl="0"/>
            <a:r>
              <a:rPr lang="fr-FR"/>
              <a:t>Cliquez pour modifier les styles du texte du masque</a:t>
            </a:r>
            <a:endParaRPr lang="en-US"/>
          </a:p>
        </p:txBody>
      </p:sp>
      <p:sp>
        <p:nvSpPr>
          <p:cNvPr id="12" name="Espace réservé du texte 3">
            <a:extLst>
              <a:ext uri="{FF2B5EF4-FFF2-40B4-BE49-F238E27FC236}">
                <a16:creationId xmlns:a16="http://schemas.microsoft.com/office/drawing/2014/main" id="{FCE23A4B-4930-45FE-A746-1508249EB22E}"/>
              </a:ext>
            </a:extLst>
          </p:cNvPr>
          <p:cNvSpPr>
            <a:spLocks noGrp="1"/>
          </p:cNvSpPr>
          <p:nvPr>
            <p:ph type="body" sz="quarter" idx="15"/>
          </p:nvPr>
        </p:nvSpPr>
        <p:spPr>
          <a:xfrm>
            <a:off x="3538537" y="707618"/>
            <a:ext cx="6208699" cy="66593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3339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fond gris centré">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358953736"/>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F0A3A0B1-1192-4A46-A49F-87778A69E5B8}"/>
              </a:ext>
            </a:extLst>
          </p:cNvPr>
          <p:cNvSpPr/>
          <p:nvPr userDrawn="1"/>
        </p:nvSpPr>
        <p:spPr>
          <a:xfrm>
            <a:off x="0" y="0"/>
            <a:ext cx="2744788"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12" name="Espace réservé du texte 3">
            <a:extLst>
              <a:ext uri="{FF2B5EF4-FFF2-40B4-BE49-F238E27FC236}">
                <a16:creationId xmlns:a16="http://schemas.microsoft.com/office/drawing/2014/main" id="{FCE23A4B-4930-45FE-A746-1508249EB22E}"/>
              </a:ext>
            </a:extLst>
          </p:cNvPr>
          <p:cNvSpPr>
            <a:spLocks noGrp="1"/>
          </p:cNvSpPr>
          <p:nvPr>
            <p:ph type="body" sz="quarter" idx="15"/>
          </p:nvPr>
        </p:nvSpPr>
        <p:spPr>
          <a:xfrm>
            <a:off x="358775" y="358775"/>
            <a:ext cx="2166640" cy="7056438"/>
          </a:xfrm>
        </p:spPr>
        <p:txBody>
          <a:bodyPr bIns="180000" anchor="ctr"/>
          <a:lstStyle>
            <a:lvl1pPr>
              <a:lnSpc>
                <a:spcPct val="85000"/>
              </a:lnSpc>
              <a:defRPr sz="2400" b="1">
                <a:solidFill>
                  <a:schemeClr val="bg1"/>
                </a:solidFill>
              </a:defRPr>
            </a:lvl1pPr>
            <a:lvl2pPr>
              <a:lnSpc>
                <a:spcPct val="85000"/>
              </a:lnSpc>
              <a:defRPr cap="all" spc="41" baseline="0">
                <a:solidFill>
                  <a:schemeClr val="accent1"/>
                </a:solidFill>
              </a:defRPr>
            </a:lvl2pPr>
          </a:lstStyle>
          <a:p>
            <a:pPr lvl="0"/>
            <a:r>
              <a:rPr lang="fr-FR"/>
              <a:t>Cliquez pour modifier les styles du texte du masque</a:t>
            </a:r>
          </a:p>
          <a:p>
            <a:pPr lvl="1"/>
            <a:r>
              <a:rPr lang="fr-FR"/>
              <a:t>Deuxième niveau</a:t>
            </a:r>
          </a:p>
        </p:txBody>
      </p:sp>
      <p:sp>
        <p:nvSpPr>
          <p:cNvPr id="11" name="Espace réservé du texte 3">
            <a:extLst>
              <a:ext uri="{FF2B5EF4-FFF2-40B4-BE49-F238E27FC236}">
                <a16:creationId xmlns:a16="http://schemas.microsoft.com/office/drawing/2014/main" id="{DD6506CE-656F-4BBC-A5F8-90F584BC87BE}"/>
              </a:ext>
            </a:extLst>
          </p:cNvPr>
          <p:cNvSpPr>
            <a:spLocks noGrp="1"/>
          </p:cNvSpPr>
          <p:nvPr>
            <p:ph type="body" sz="quarter" idx="16"/>
          </p:nvPr>
        </p:nvSpPr>
        <p:spPr>
          <a:xfrm>
            <a:off x="3538538" y="358775"/>
            <a:ext cx="6145212" cy="7056438"/>
          </a:xfrm>
        </p:spPr>
        <p:txBody>
          <a:bodyPr bIns="180000" anchor="ctr"/>
          <a:lstStyle>
            <a:lvl1pPr>
              <a:tabLst/>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56338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foncé centré larg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04386336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F0A3A0B1-1192-4A46-A49F-87778A69E5B8}"/>
              </a:ext>
            </a:extLst>
          </p:cNvPr>
          <p:cNvSpPr/>
          <p:nvPr userDrawn="1"/>
        </p:nvSpPr>
        <p:spPr>
          <a:xfrm>
            <a:off x="0" y="0"/>
            <a:ext cx="3538538"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12" name="Espace réservé du texte 3">
            <a:extLst>
              <a:ext uri="{FF2B5EF4-FFF2-40B4-BE49-F238E27FC236}">
                <a16:creationId xmlns:a16="http://schemas.microsoft.com/office/drawing/2014/main" id="{FCE23A4B-4930-45FE-A746-1508249EB22E}"/>
              </a:ext>
            </a:extLst>
          </p:cNvPr>
          <p:cNvSpPr>
            <a:spLocks noGrp="1"/>
          </p:cNvSpPr>
          <p:nvPr>
            <p:ph type="body" sz="quarter" idx="15"/>
          </p:nvPr>
        </p:nvSpPr>
        <p:spPr>
          <a:xfrm>
            <a:off x="358775" y="358775"/>
            <a:ext cx="2968337" cy="7056437"/>
          </a:xfrm>
        </p:spPr>
        <p:txBody>
          <a:bodyPr bIns="180000" anchor="ctr"/>
          <a:lstStyle>
            <a:lvl1pPr>
              <a:lnSpc>
                <a:spcPct val="85000"/>
              </a:lnSpc>
              <a:defRPr sz="2400" b="1">
                <a:solidFill>
                  <a:schemeClr val="bg1"/>
                </a:solidFill>
              </a:defRPr>
            </a:lvl1pPr>
            <a:lvl2pPr>
              <a:lnSpc>
                <a:spcPct val="85000"/>
              </a:lnSpc>
              <a:defRPr cap="all" spc="41" baseline="0">
                <a:solidFill>
                  <a:schemeClr val="accent1"/>
                </a:solidFill>
              </a:defRPr>
            </a:lvl2pPr>
          </a:lstStyle>
          <a:p>
            <a:pPr lvl="0"/>
            <a:r>
              <a:rPr lang="fr-FR"/>
              <a:t>Cliquez pour modifier les styles du texte du masque</a:t>
            </a:r>
          </a:p>
          <a:p>
            <a:pPr lvl="1"/>
            <a:r>
              <a:rPr lang="fr-FR"/>
              <a:t>Deuxième niveau</a:t>
            </a:r>
          </a:p>
        </p:txBody>
      </p:sp>
      <p:sp>
        <p:nvSpPr>
          <p:cNvPr id="11" name="Espace réservé du texte 3">
            <a:extLst>
              <a:ext uri="{FF2B5EF4-FFF2-40B4-BE49-F238E27FC236}">
                <a16:creationId xmlns:a16="http://schemas.microsoft.com/office/drawing/2014/main" id="{DD6506CE-656F-4BBC-A5F8-90F584BC87BE}"/>
              </a:ext>
            </a:extLst>
          </p:cNvPr>
          <p:cNvSpPr>
            <a:spLocks noGrp="1"/>
          </p:cNvSpPr>
          <p:nvPr>
            <p:ph type="body" sz="quarter" idx="16"/>
          </p:nvPr>
        </p:nvSpPr>
        <p:spPr>
          <a:xfrm>
            <a:off x="4333875" y="358775"/>
            <a:ext cx="5349875" cy="7056437"/>
          </a:xfrm>
        </p:spPr>
        <p:txBody>
          <a:bodyPr bIns="180000"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083265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fond gris haut larg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5878693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F0A3A0B1-1192-4A46-A49F-87778A69E5B8}"/>
              </a:ext>
            </a:extLst>
          </p:cNvPr>
          <p:cNvSpPr/>
          <p:nvPr userDrawn="1"/>
        </p:nvSpPr>
        <p:spPr>
          <a:xfrm>
            <a:off x="0" y="0"/>
            <a:ext cx="3538538"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60362" y="1607313"/>
            <a:ext cx="2966750" cy="5759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itre 4">
            <a:extLst>
              <a:ext uri="{FF2B5EF4-FFF2-40B4-BE49-F238E27FC236}">
                <a16:creationId xmlns:a16="http://schemas.microsoft.com/office/drawing/2014/main" id="{1C1D3942-A3A9-49F6-92C5-CFACC6BEACDC}"/>
              </a:ext>
            </a:extLst>
          </p:cNvPr>
          <p:cNvSpPr>
            <a:spLocks noGrp="1"/>
          </p:cNvSpPr>
          <p:nvPr>
            <p:ph type="title"/>
          </p:nvPr>
        </p:nvSpPr>
        <p:spPr>
          <a:xfrm>
            <a:off x="360361" y="622046"/>
            <a:ext cx="2966750" cy="985267"/>
          </a:xfrm>
        </p:spPr>
        <p:txBody>
          <a:bodyPr vert="horz"/>
          <a:lstStyle>
            <a:lvl1pPr>
              <a:defRPr sz="2400">
                <a:solidFill>
                  <a:schemeClr val="bg1"/>
                </a:solidFill>
              </a:defRPr>
            </a:lvl1pPr>
          </a:lstStyle>
          <a:p>
            <a:r>
              <a:rPr lang="fr-FR"/>
              <a:t>Modifiez le style du titre</a:t>
            </a:r>
            <a:endParaRPr lang="en-US"/>
          </a:p>
        </p:txBody>
      </p:sp>
      <p:sp>
        <p:nvSpPr>
          <p:cNvPr id="10" name="Espace réservé du texte 8">
            <a:extLst>
              <a:ext uri="{FF2B5EF4-FFF2-40B4-BE49-F238E27FC236}">
                <a16:creationId xmlns:a16="http://schemas.microsoft.com/office/drawing/2014/main" id="{F6DB1524-EDCD-4100-9DDC-FAE8A6E6F07D}"/>
              </a:ext>
            </a:extLst>
          </p:cNvPr>
          <p:cNvSpPr>
            <a:spLocks noGrp="1"/>
          </p:cNvSpPr>
          <p:nvPr>
            <p:ph type="body" sz="quarter" idx="14"/>
          </p:nvPr>
        </p:nvSpPr>
        <p:spPr>
          <a:xfrm>
            <a:off x="360360" y="376539"/>
            <a:ext cx="2966750" cy="183675"/>
          </a:xfrm>
        </p:spPr>
        <p:txBody>
          <a:bodyPr/>
          <a:lstStyle>
            <a:lvl1pPr>
              <a:defRPr sz="900" cap="all" spc="82" baseline="0">
                <a:solidFill>
                  <a:schemeClr val="accent1"/>
                </a:solidFill>
              </a:defRPr>
            </a:lvl1pPr>
          </a:lstStyle>
          <a:p>
            <a:pPr lvl="0"/>
            <a:r>
              <a:rPr lang="fr-FR"/>
              <a:t>Cliquez pour modifier les styles du texte du masque</a:t>
            </a:r>
            <a:endParaRPr lang="en-US"/>
          </a:p>
        </p:txBody>
      </p:sp>
      <p:sp>
        <p:nvSpPr>
          <p:cNvPr id="12" name="Espace réservé du texte 3">
            <a:extLst>
              <a:ext uri="{FF2B5EF4-FFF2-40B4-BE49-F238E27FC236}">
                <a16:creationId xmlns:a16="http://schemas.microsoft.com/office/drawing/2014/main" id="{FCE23A4B-4930-45FE-A746-1508249EB22E}"/>
              </a:ext>
            </a:extLst>
          </p:cNvPr>
          <p:cNvSpPr>
            <a:spLocks noGrp="1"/>
          </p:cNvSpPr>
          <p:nvPr>
            <p:ph type="body" sz="quarter" idx="15"/>
          </p:nvPr>
        </p:nvSpPr>
        <p:spPr>
          <a:xfrm>
            <a:off x="4333875" y="707617"/>
            <a:ext cx="5349876" cy="6707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88114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75EC31A-FF87-43E6-A1CD-18CC5F315BFB}"/>
              </a:ext>
            </a:extLst>
          </p:cNvPr>
          <p:cNvGraphicFramePr>
            <a:graphicFrameLocks noChangeAspect="1"/>
          </p:cNvGraphicFramePr>
          <p:nvPr userDrawn="1">
            <p:custDataLst>
              <p:tags r:id="rId1"/>
            </p:custDataLst>
            <p:extLst>
              <p:ext uri="{D42A27DB-BD31-4B8C-83A1-F6EECF244321}">
                <p14:modId xmlns:p14="http://schemas.microsoft.com/office/powerpoint/2010/main" val="2091343941"/>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E75EC31A-FF87-43E6-A1CD-18CC5F315BF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9324975" cy="58435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texte 9">
            <a:extLst>
              <a:ext uri="{FF2B5EF4-FFF2-40B4-BE49-F238E27FC236}">
                <a16:creationId xmlns:a16="http://schemas.microsoft.com/office/drawing/2014/main" id="{D69A8F09-419D-472C-8629-B76859675C8D}"/>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9" name="Espace réservé du texte 8">
            <a:extLst>
              <a:ext uri="{FF2B5EF4-FFF2-40B4-BE49-F238E27FC236}">
                <a16:creationId xmlns:a16="http://schemas.microsoft.com/office/drawing/2014/main" id="{767D11D9-A646-4325-A768-D57AECBB6E1A}"/>
              </a:ext>
            </a:extLst>
          </p:cNvPr>
          <p:cNvSpPr>
            <a:spLocks noGrp="1"/>
          </p:cNvSpPr>
          <p:nvPr>
            <p:ph type="body" sz="quarter" idx="12"/>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4" name="Titre 13">
            <a:extLst>
              <a:ext uri="{FF2B5EF4-FFF2-40B4-BE49-F238E27FC236}">
                <a16:creationId xmlns:a16="http://schemas.microsoft.com/office/drawing/2014/main" id="{95A448E0-6BD4-4B3A-BB18-7F0FF1F5E2A3}"/>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93042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 texte 1 colonn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8AF66265-C6AD-40D8-8F10-9D6E3D91433B}"/>
              </a:ext>
            </a:extLst>
          </p:cNvPr>
          <p:cNvGraphicFramePr>
            <a:graphicFrameLocks noChangeAspect="1"/>
          </p:cNvGraphicFramePr>
          <p:nvPr userDrawn="1">
            <p:custDataLst>
              <p:tags r:id="rId1"/>
            </p:custDataLst>
            <p:extLst>
              <p:ext uri="{D42A27DB-BD31-4B8C-83A1-F6EECF244321}">
                <p14:modId xmlns:p14="http://schemas.microsoft.com/office/powerpoint/2010/main" val="1919890054"/>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8AF66265-C6AD-40D8-8F10-9D6E3D91433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texte 8">
            <a:extLst>
              <a:ext uri="{FF2B5EF4-FFF2-40B4-BE49-F238E27FC236}">
                <a16:creationId xmlns:a16="http://schemas.microsoft.com/office/drawing/2014/main" id="{95027E1A-23EB-47EA-B46B-3B76DE6F4967}"/>
              </a:ext>
            </a:extLst>
          </p:cNvPr>
          <p:cNvSpPr>
            <a:spLocks noGrp="1"/>
          </p:cNvSpPr>
          <p:nvPr>
            <p:ph type="body" sz="quarter" idx="12"/>
          </p:nvPr>
        </p:nvSpPr>
        <p:spPr>
          <a:xfrm>
            <a:off x="0" y="1607312"/>
            <a:ext cx="10044113" cy="955748"/>
          </a:xfrm>
          <a:solidFill>
            <a:schemeClr val="bg2"/>
          </a:solidFill>
        </p:spPr>
        <p:txBody>
          <a:bodyPr lIns="1008000" rIns="360000" anchor="ctr" anchorCtr="0"/>
          <a:lstStyle>
            <a:lvl1pPr marL="0" indent="0">
              <a:defRPr b="1"/>
            </a:lvl1pPr>
            <a:lvl2pPr marL="0" indent="0">
              <a:defRPr/>
            </a:lvl2pPr>
            <a:lvl3pPr>
              <a:buNone/>
              <a:defRPr/>
            </a:lvl3pPr>
          </a:lstStyle>
          <a:p>
            <a:pPr lvl="0"/>
            <a:r>
              <a:rPr lang="fr-FR"/>
              <a:t>Cliquez pour modifier les styles du texte du masque</a:t>
            </a:r>
          </a:p>
          <a:p>
            <a:pPr lvl="1"/>
            <a:r>
              <a:rPr lang="fr-FR"/>
              <a:t>Deuxième niveau</a:t>
            </a:r>
          </a:p>
        </p:txBody>
      </p:sp>
      <p:sp>
        <p:nvSpPr>
          <p:cNvPr id="11" name="Espace réservé du texte 9">
            <a:extLst>
              <a:ext uri="{FF2B5EF4-FFF2-40B4-BE49-F238E27FC236}">
                <a16:creationId xmlns:a16="http://schemas.microsoft.com/office/drawing/2014/main" id="{C0A93276-DEB0-42A2-B187-65FD4A74DC77}"/>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102195EE-C4ED-472A-988D-14164227C200}"/>
              </a:ext>
            </a:extLst>
          </p:cNvPr>
          <p:cNvSpPr>
            <a:spLocks noGrp="1"/>
          </p:cNvSpPr>
          <p:nvPr>
            <p:ph type="body" sz="quarter" idx="13"/>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4" name="Titre 13">
            <a:extLst>
              <a:ext uri="{FF2B5EF4-FFF2-40B4-BE49-F238E27FC236}">
                <a16:creationId xmlns:a16="http://schemas.microsoft.com/office/drawing/2014/main" id="{A5EAD37D-53B4-4695-AFEB-B7C24A3074D1}"/>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41096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couverture ─ Option 2">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27C0DDE-C143-4667-B327-E481F3980C42}"/>
              </a:ext>
            </a:extLst>
          </p:cNvPr>
          <p:cNvGraphicFramePr>
            <a:graphicFrameLocks noChangeAspect="1"/>
          </p:cNvGraphicFramePr>
          <p:nvPr userDrawn="1">
            <p:custDataLst>
              <p:tags r:id="rId1"/>
            </p:custDataLst>
            <p:extLst>
              <p:ext uri="{D42A27DB-BD31-4B8C-83A1-F6EECF244321}">
                <p14:modId xmlns:p14="http://schemas.microsoft.com/office/powerpoint/2010/main" val="2163923333"/>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927C0DDE-C143-4667-B327-E481F3980C42}"/>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389116E9-D695-4FA3-81E5-A2D4D29E9717}"/>
              </a:ext>
            </a:extLst>
          </p:cNvPr>
          <p:cNvSpPr>
            <a:spLocks noGrp="1"/>
          </p:cNvSpPr>
          <p:nvPr>
            <p:ph type="title"/>
          </p:nvPr>
        </p:nvSpPr>
        <p:spPr>
          <a:xfrm>
            <a:off x="358775" y="4263046"/>
            <a:ext cx="6938964" cy="1102050"/>
          </a:xfrm>
        </p:spPr>
        <p:txBody>
          <a:bodyPr vert="horz" rIns="108000" anchor="t"/>
          <a:lstStyle>
            <a:lvl1pPr>
              <a:lnSpc>
                <a:spcPct val="85000"/>
              </a:lnSpc>
              <a:defRPr/>
            </a:lvl1pPr>
          </a:lstStyle>
          <a:p>
            <a:r>
              <a:rPr lang="fr-FR"/>
              <a:t>Modifiez le style du titre</a:t>
            </a:r>
            <a:endParaRPr lang="en-US"/>
          </a:p>
        </p:txBody>
      </p:sp>
      <p:sp>
        <p:nvSpPr>
          <p:cNvPr id="5" name="Espace réservé pour une image  4">
            <a:extLst>
              <a:ext uri="{FF2B5EF4-FFF2-40B4-BE49-F238E27FC236}">
                <a16:creationId xmlns:a16="http://schemas.microsoft.com/office/drawing/2014/main" id="{68E9AAB2-1456-4338-8FF0-0BDB55045225}"/>
              </a:ext>
            </a:extLst>
          </p:cNvPr>
          <p:cNvSpPr>
            <a:spLocks noGrp="1"/>
          </p:cNvSpPr>
          <p:nvPr>
            <p:ph type="pic" sz="quarter" idx="12"/>
          </p:nvPr>
        </p:nvSpPr>
        <p:spPr>
          <a:xfrm>
            <a:off x="0" y="0"/>
            <a:ext cx="10044113" cy="3763595"/>
          </a:xfrm>
          <a:solidFill>
            <a:schemeClr val="bg1">
              <a:lumMod val="95000"/>
            </a:schemeClr>
          </a:solidFill>
        </p:spPr>
        <p:txBody>
          <a:bodyPr/>
          <a:lstStyle/>
          <a:p>
            <a:endParaRPr lang="en-US"/>
          </a:p>
        </p:txBody>
      </p:sp>
      <p:sp>
        <p:nvSpPr>
          <p:cNvPr id="9" name="ZoneTexte 8">
            <a:extLst>
              <a:ext uri="{FF2B5EF4-FFF2-40B4-BE49-F238E27FC236}">
                <a16:creationId xmlns:a16="http://schemas.microsoft.com/office/drawing/2014/main" id="{BE085A17-B557-4679-94EE-082EDE1D7500}"/>
              </a:ext>
            </a:extLst>
          </p:cNvPr>
          <p:cNvSpPr txBox="1"/>
          <p:nvPr userDrawn="1"/>
        </p:nvSpPr>
        <p:spPr>
          <a:xfrm>
            <a:off x="8142533" y="4261244"/>
            <a:ext cx="1604704" cy="684611"/>
          </a:xfrm>
          <a:prstGeom prst="rect">
            <a:avLst/>
          </a:prstGeom>
          <a:solidFill>
            <a:schemeClr val="bg1">
              <a:lumMod val="95000"/>
            </a:schemeClr>
          </a:solidFill>
        </p:spPr>
        <p:txBody>
          <a:bodyPr wrap="square" lIns="0" tIns="0" rIns="0" bIns="0" rtlCol="0">
            <a:spAutoFit/>
          </a:bodyPr>
          <a:lstStyle/>
          <a:p>
            <a:endParaRPr lang="fr-CA" sz="1483" b="0"/>
          </a:p>
          <a:p>
            <a:pPr algn="ctr"/>
            <a:r>
              <a:rPr lang="fr-CA" sz="1483" b="1"/>
              <a:t>Logo client</a:t>
            </a:r>
          </a:p>
          <a:p>
            <a:endParaRPr lang="en-US" sz="1483" b="0"/>
          </a:p>
        </p:txBody>
      </p:sp>
      <p:pic>
        <p:nvPicPr>
          <p:cNvPr id="10" name="Graphique 9">
            <a:extLst>
              <a:ext uri="{FF2B5EF4-FFF2-40B4-BE49-F238E27FC236}">
                <a16:creationId xmlns:a16="http://schemas.microsoft.com/office/drawing/2014/main" id="{96AD8684-BC8E-4C67-A650-0C09654E261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8780" y="6856323"/>
            <a:ext cx="1463463" cy="558890"/>
          </a:xfrm>
          <a:prstGeom prst="rect">
            <a:avLst/>
          </a:prstGeom>
        </p:spPr>
      </p:pic>
      <p:sp>
        <p:nvSpPr>
          <p:cNvPr id="14" name="Espace réservé du texte 12">
            <a:extLst>
              <a:ext uri="{FF2B5EF4-FFF2-40B4-BE49-F238E27FC236}">
                <a16:creationId xmlns:a16="http://schemas.microsoft.com/office/drawing/2014/main" id="{81EADC14-CE39-4C57-8C63-DCEC169CCFB8}"/>
              </a:ext>
            </a:extLst>
          </p:cNvPr>
          <p:cNvSpPr>
            <a:spLocks noGrp="1"/>
          </p:cNvSpPr>
          <p:nvPr>
            <p:ph type="body" sz="quarter" idx="14"/>
          </p:nvPr>
        </p:nvSpPr>
        <p:spPr>
          <a:xfrm>
            <a:off x="358779" y="5442003"/>
            <a:ext cx="6938959" cy="767644"/>
          </a:xfrm>
        </p:spPr>
        <p:txBody>
          <a:bodyPr/>
          <a:lstStyle>
            <a:lvl1pPr>
              <a:defRPr sz="1400"/>
            </a:lvl1pPr>
            <a:lvl2pPr>
              <a:defRPr sz="1100" i="1"/>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353824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75EC31A-FF87-43E6-A1CD-18CC5F315BFB}"/>
              </a:ext>
            </a:extLst>
          </p:cNvPr>
          <p:cNvGraphicFramePr>
            <a:graphicFrameLocks noChangeAspect="1"/>
          </p:cNvGraphicFramePr>
          <p:nvPr userDrawn="1">
            <p:custDataLst>
              <p:tags r:id="rId1"/>
            </p:custDataLst>
            <p:extLst>
              <p:ext uri="{D42A27DB-BD31-4B8C-83A1-F6EECF244321}">
                <p14:modId xmlns:p14="http://schemas.microsoft.com/office/powerpoint/2010/main" val="85125497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E75EC31A-FF87-43E6-A1CD-18CC5F315BF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1" name="Espace réservé du texte 3">
            <a:extLst>
              <a:ext uri="{FF2B5EF4-FFF2-40B4-BE49-F238E27FC236}">
                <a16:creationId xmlns:a16="http://schemas.microsoft.com/office/drawing/2014/main" id="{79766E70-D208-44C8-AEBB-49AC9B9B3156}"/>
              </a:ext>
            </a:extLst>
          </p:cNvPr>
          <p:cNvSpPr>
            <a:spLocks noGrp="1"/>
          </p:cNvSpPr>
          <p:nvPr>
            <p:ph type="body" sz="quarter" idx="10"/>
          </p:nvPr>
        </p:nvSpPr>
        <p:spPr>
          <a:xfrm>
            <a:off x="358776" y="1571625"/>
            <a:ext cx="4554538" cy="58274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8">
            <a:extLst>
              <a:ext uri="{FF2B5EF4-FFF2-40B4-BE49-F238E27FC236}">
                <a16:creationId xmlns:a16="http://schemas.microsoft.com/office/drawing/2014/main" id="{D899AA3D-BA95-417E-A42B-D06349EE1B0F}"/>
              </a:ext>
            </a:extLst>
          </p:cNvPr>
          <p:cNvSpPr>
            <a:spLocks noGrp="1"/>
          </p:cNvSpPr>
          <p:nvPr>
            <p:ph type="body" sz="quarter" idx="12"/>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4" name="Espace réservé du texte 3">
            <a:extLst>
              <a:ext uri="{FF2B5EF4-FFF2-40B4-BE49-F238E27FC236}">
                <a16:creationId xmlns:a16="http://schemas.microsoft.com/office/drawing/2014/main" id="{DB1AC192-8A2F-418C-B451-2B7F916CFF65}"/>
              </a:ext>
            </a:extLst>
          </p:cNvPr>
          <p:cNvSpPr>
            <a:spLocks noGrp="1"/>
          </p:cNvSpPr>
          <p:nvPr>
            <p:ph type="body" sz="quarter" idx="13"/>
          </p:nvPr>
        </p:nvSpPr>
        <p:spPr>
          <a:xfrm>
            <a:off x="5129212" y="1571625"/>
            <a:ext cx="4554538" cy="58274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Espace réservé du texte 9">
            <a:extLst>
              <a:ext uri="{FF2B5EF4-FFF2-40B4-BE49-F238E27FC236}">
                <a16:creationId xmlns:a16="http://schemas.microsoft.com/office/drawing/2014/main" id="{58959276-6B57-4E7F-8217-62AF2013108E}"/>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7" name="Titre 6">
            <a:extLst>
              <a:ext uri="{FF2B5EF4-FFF2-40B4-BE49-F238E27FC236}">
                <a16:creationId xmlns:a16="http://schemas.microsoft.com/office/drawing/2014/main" id="{2DB80FD6-9A93-4102-AD58-06C89796DA3F}"/>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441867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texte 2 colonnes">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31364654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2782888"/>
            <a:ext cx="4554537" cy="461614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3">
            <a:extLst>
              <a:ext uri="{FF2B5EF4-FFF2-40B4-BE49-F238E27FC236}">
                <a16:creationId xmlns:a16="http://schemas.microsoft.com/office/drawing/2014/main" id="{DACAB7BE-EDCD-429D-8BEF-C2193DB63C38}"/>
              </a:ext>
            </a:extLst>
          </p:cNvPr>
          <p:cNvSpPr>
            <a:spLocks noGrp="1"/>
          </p:cNvSpPr>
          <p:nvPr>
            <p:ph type="body" sz="quarter" idx="11"/>
          </p:nvPr>
        </p:nvSpPr>
        <p:spPr>
          <a:xfrm>
            <a:off x="5129213" y="2782889"/>
            <a:ext cx="4554537"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texte 8">
            <a:extLst>
              <a:ext uri="{FF2B5EF4-FFF2-40B4-BE49-F238E27FC236}">
                <a16:creationId xmlns:a16="http://schemas.microsoft.com/office/drawing/2014/main" id="{ECF4123A-EBAE-485F-8A42-8CFE326BA246}"/>
              </a:ext>
            </a:extLst>
          </p:cNvPr>
          <p:cNvSpPr>
            <a:spLocks noGrp="1"/>
          </p:cNvSpPr>
          <p:nvPr>
            <p:ph type="body" sz="quarter" idx="12"/>
          </p:nvPr>
        </p:nvSpPr>
        <p:spPr>
          <a:xfrm>
            <a:off x="0" y="1607312"/>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FFB97439-2BB8-4DDA-874D-B54F59106D2C}"/>
              </a:ext>
            </a:extLst>
          </p:cNvPr>
          <p:cNvSpPr>
            <a:spLocks noGrp="1"/>
          </p:cNvSpPr>
          <p:nvPr>
            <p:ph type="body" sz="quarter" idx="15"/>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272A162D-0AE6-4447-8F73-3161E54FC4B5}"/>
              </a:ext>
            </a:extLst>
          </p:cNvPr>
          <p:cNvSpPr>
            <a:spLocks noGrp="1"/>
          </p:cNvSpPr>
          <p:nvPr>
            <p:ph type="body" sz="quarter" idx="13"/>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1120432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 texte 3 colonnes">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41038058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2782889"/>
            <a:ext cx="2963863"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texte 3">
            <a:extLst>
              <a:ext uri="{FF2B5EF4-FFF2-40B4-BE49-F238E27FC236}">
                <a16:creationId xmlns:a16="http://schemas.microsoft.com/office/drawing/2014/main" id="{9F0C4312-B059-4F27-B230-B6F048B8E4A9}"/>
              </a:ext>
            </a:extLst>
          </p:cNvPr>
          <p:cNvSpPr>
            <a:spLocks noGrp="1"/>
          </p:cNvSpPr>
          <p:nvPr>
            <p:ph type="body" sz="quarter" idx="11"/>
          </p:nvPr>
        </p:nvSpPr>
        <p:spPr>
          <a:xfrm>
            <a:off x="3538539" y="2782889"/>
            <a:ext cx="2963864"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texte 3">
            <a:extLst>
              <a:ext uri="{FF2B5EF4-FFF2-40B4-BE49-F238E27FC236}">
                <a16:creationId xmlns:a16="http://schemas.microsoft.com/office/drawing/2014/main" id="{2DFA255C-931B-4A6A-824D-D6B956FF1D78}"/>
              </a:ext>
            </a:extLst>
          </p:cNvPr>
          <p:cNvSpPr>
            <a:spLocks noGrp="1"/>
          </p:cNvSpPr>
          <p:nvPr>
            <p:ph type="body" sz="quarter" idx="12"/>
          </p:nvPr>
        </p:nvSpPr>
        <p:spPr>
          <a:xfrm>
            <a:off x="6719888" y="2782889"/>
            <a:ext cx="2959670"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u texte 8">
            <a:extLst>
              <a:ext uri="{FF2B5EF4-FFF2-40B4-BE49-F238E27FC236}">
                <a16:creationId xmlns:a16="http://schemas.microsoft.com/office/drawing/2014/main" id="{AB432C2A-F3D2-4452-8727-10666108B0DE}"/>
              </a:ext>
            </a:extLst>
          </p:cNvPr>
          <p:cNvSpPr>
            <a:spLocks noGrp="1"/>
          </p:cNvSpPr>
          <p:nvPr>
            <p:ph type="body" sz="quarter" idx="13"/>
          </p:nvPr>
        </p:nvSpPr>
        <p:spPr>
          <a:xfrm>
            <a:off x="0" y="1607312"/>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8AC67668-5296-451D-8767-845668497933}"/>
              </a:ext>
            </a:extLst>
          </p:cNvPr>
          <p:cNvSpPr>
            <a:spLocks noGrp="1"/>
          </p:cNvSpPr>
          <p:nvPr>
            <p:ph type="body" sz="quarter" idx="16"/>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26299255-8426-42F8-9CBA-04C35DB4A0B3}"/>
              </a:ext>
            </a:extLst>
          </p:cNvPr>
          <p:cNvSpPr>
            <a:spLocks noGrp="1"/>
          </p:cNvSpPr>
          <p:nvPr>
            <p:ph type="body" sz="quarter" idx="17"/>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1771045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 texte 4 colonnes">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14872911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2782889"/>
            <a:ext cx="2166638" cy="458410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8">
            <a:extLst>
              <a:ext uri="{FF2B5EF4-FFF2-40B4-BE49-F238E27FC236}">
                <a16:creationId xmlns:a16="http://schemas.microsoft.com/office/drawing/2014/main" id="{02BC41CB-8CD4-4064-87DA-21BD7033DCEE}"/>
              </a:ext>
            </a:extLst>
          </p:cNvPr>
          <p:cNvSpPr>
            <a:spLocks noGrp="1"/>
          </p:cNvSpPr>
          <p:nvPr>
            <p:ph type="body" sz="quarter" idx="14"/>
          </p:nvPr>
        </p:nvSpPr>
        <p:spPr>
          <a:xfrm>
            <a:off x="0" y="1607312"/>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5" name="Espace réservé du texte 9">
            <a:extLst>
              <a:ext uri="{FF2B5EF4-FFF2-40B4-BE49-F238E27FC236}">
                <a16:creationId xmlns:a16="http://schemas.microsoft.com/office/drawing/2014/main" id="{677C6A5D-D29D-4DB2-96C9-8B62BF8944C3}"/>
              </a:ext>
            </a:extLst>
          </p:cNvPr>
          <p:cNvSpPr>
            <a:spLocks noGrp="1"/>
          </p:cNvSpPr>
          <p:nvPr>
            <p:ph type="body" sz="quarter" idx="17"/>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6" name="Espace réservé du texte 8">
            <a:extLst>
              <a:ext uri="{FF2B5EF4-FFF2-40B4-BE49-F238E27FC236}">
                <a16:creationId xmlns:a16="http://schemas.microsoft.com/office/drawing/2014/main" id="{E846928E-3886-49ED-823E-367EED6A06E2}"/>
              </a:ext>
            </a:extLst>
          </p:cNvPr>
          <p:cNvSpPr>
            <a:spLocks noGrp="1"/>
          </p:cNvSpPr>
          <p:nvPr>
            <p:ph type="body" sz="quarter" idx="18"/>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7" name="Espace réservé du texte 3">
            <a:extLst>
              <a:ext uri="{FF2B5EF4-FFF2-40B4-BE49-F238E27FC236}">
                <a16:creationId xmlns:a16="http://schemas.microsoft.com/office/drawing/2014/main" id="{DAF5DE49-E3A7-4122-90C0-F25650F1A108}"/>
              </a:ext>
            </a:extLst>
          </p:cNvPr>
          <p:cNvSpPr>
            <a:spLocks noGrp="1"/>
          </p:cNvSpPr>
          <p:nvPr>
            <p:ph type="body" sz="quarter" idx="19"/>
          </p:nvPr>
        </p:nvSpPr>
        <p:spPr>
          <a:xfrm>
            <a:off x="2746675" y="2782889"/>
            <a:ext cx="2166638" cy="458410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8" name="Espace réservé du texte 3">
            <a:extLst>
              <a:ext uri="{FF2B5EF4-FFF2-40B4-BE49-F238E27FC236}">
                <a16:creationId xmlns:a16="http://schemas.microsoft.com/office/drawing/2014/main" id="{A7C004BA-7AF6-4E35-98F0-6DEBC14B8DCA}"/>
              </a:ext>
            </a:extLst>
          </p:cNvPr>
          <p:cNvSpPr>
            <a:spLocks noGrp="1"/>
          </p:cNvSpPr>
          <p:nvPr>
            <p:ph type="body" sz="quarter" idx="20"/>
          </p:nvPr>
        </p:nvSpPr>
        <p:spPr>
          <a:xfrm>
            <a:off x="5131100" y="2782889"/>
            <a:ext cx="2166638" cy="458410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9" name="Espace réservé du texte 3">
            <a:extLst>
              <a:ext uri="{FF2B5EF4-FFF2-40B4-BE49-F238E27FC236}">
                <a16:creationId xmlns:a16="http://schemas.microsoft.com/office/drawing/2014/main" id="{5CD50CE1-D350-4E7B-99CA-F9CF25854E58}"/>
              </a:ext>
            </a:extLst>
          </p:cNvPr>
          <p:cNvSpPr>
            <a:spLocks noGrp="1"/>
          </p:cNvSpPr>
          <p:nvPr>
            <p:ph type="body" sz="quarter" idx="21"/>
          </p:nvPr>
        </p:nvSpPr>
        <p:spPr>
          <a:xfrm>
            <a:off x="7517112" y="2782889"/>
            <a:ext cx="2166638" cy="458410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38951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1 colonne + kicker">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8AF66265-C6AD-40D8-8F10-9D6E3D91433B}"/>
              </a:ext>
            </a:extLst>
          </p:cNvPr>
          <p:cNvGraphicFramePr>
            <a:graphicFrameLocks noChangeAspect="1"/>
          </p:cNvGraphicFramePr>
          <p:nvPr userDrawn="1">
            <p:custDataLst>
              <p:tags r:id="rId1"/>
            </p:custDataLst>
            <p:extLst>
              <p:ext uri="{D42A27DB-BD31-4B8C-83A1-F6EECF244321}">
                <p14:modId xmlns:p14="http://schemas.microsoft.com/office/powerpoint/2010/main" val="4293163167"/>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8AF66265-C6AD-40D8-8F10-9D6E3D91433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9324975" cy="46307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texte 8">
            <a:extLst>
              <a:ext uri="{FF2B5EF4-FFF2-40B4-BE49-F238E27FC236}">
                <a16:creationId xmlns:a16="http://schemas.microsoft.com/office/drawing/2014/main" id="{95027E1A-23EB-47EA-B46B-3B76DE6F4967}"/>
              </a:ext>
            </a:extLst>
          </p:cNvPr>
          <p:cNvSpPr>
            <a:spLocks noGrp="1"/>
          </p:cNvSpPr>
          <p:nvPr>
            <p:ph type="body" sz="quarter" idx="12"/>
          </p:nvPr>
        </p:nvSpPr>
        <p:spPr>
          <a:xfrm>
            <a:off x="0" y="6411250"/>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0" name="Espace réservé du texte 9">
            <a:extLst>
              <a:ext uri="{FF2B5EF4-FFF2-40B4-BE49-F238E27FC236}">
                <a16:creationId xmlns:a16="http://schemas.microsoft.com/office/drawing/2014/main" id="{85FE602F-968D-4B8E-83ED-BC1E8D5265C6}"/>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1" name="Espace réservé du texte 8">
            <a:extLst>
              <a:ext uri="{FF2B5EF4-FFF2-40B4-BE49-F238E27FC236}">
                <a16:creationId xmlns:a16="http://schemas.microsoft.com/office/drawing/2014/main" id="{90AB9946-C516-42E6-811C-B0D02D914283}"/>
              </a:ext>
            </a:extLst>
          </p:cNvPr>
          <p:cNvSpPr>
            <a:spLocks noGrp="1"/>
          </p:cNvSpPr>
          <p:nvPr>
            <p:ph type="body" sz="quarter" idx="13"/>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361917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2 colonnes + kicker">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514751222"/>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4554538" cy="45948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3">
            <a:extLst>
              <a:ext uri="{FF2B5EF4-FFF2-40B4-BE49-F238E27FC236}">
                <a16:creationId xmlns:a16="http://schemas.microsoft.com/office/drawing/2014/main" id="{DACAB7BE-EDCD-429D-8BEF-C2193DB63C38}"/>
              </a:ext>
            </a:extLst>
          </p:cNvPr>
          <p:cNvSpPr>
            <a:spLocks noGrp="1"/>
          </p:cNvSpPr>
          <p:nvPr>
            <p:ph type="body" sz="quarter" idx="11"/>
          </p:nvPr>
        </p:nvSpPr>
        <p:spPr>
          <a:xfrm>
            <a:off x="5129213" y="1571625"/>
            <a:ext cx="4554537" cy="45948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texte 8">
            <a:extLst>
              <a:ext uri="{FF2B5EF4-FFF2-40B4-BE49-F238E27FC236}">
                <a16:creationId xmlns:a16="http://schemas.microsoft.com/office/drawing/2014/main" id="{ECF4123A-EBAE-485F-8A42-8CFE326BA246}"/>
              </a:ext>
            </a:extLst>
          </p:cNvPr>
          <p:cNvSpPr>
            <a:spLocks noGrp="1"/>
          </p:cNvSpPr>
          <p:nvPr>
            <p:ph type="body" sz="quarter" idx="12"/>
          </p:nvPr>
        </p:nvSpPr>
        <p:spPr>
          <a:xfrm>
            <a:off x="0" y="6411250"/>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E3A30A01-BA5F-476D-8535-DD423F38059F}"/>
              </a:ext>
            </a:extLst>
          </p:cNvPr>
          <p:cNvSpPr>
            <a:spLocks noGrp="1"/>
          </p:cNvSpPr>
          <p:nvPr>
            <p:ph type="body" sz="quarter" idx="15"/>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4" name="Espace réservé du texte 8">
            <a:extLst>
              <a:ext uri="{FF2B5EF4-FFF2-40B4-BE49-F238E27FC236}">
                <a16:creationId xmlns:a16="http://schemas.microsoft.com/office/drawing/2014/main" id="{A822550D-A737-4845-8A73-B2FAC6DAA7A0}"/>
              </a:ext>
            </a:extLst>
          </p:cNvPr>
          <p:cNvSpPr>
            <a:spLocks noGrp="1"/>
          </p:cNvSpPr>
          <p:nvPr>
            <p:ph type="body" sz="quarter" idx="13"/>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317642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3 colonnes + kicker">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83309507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2968338" cy="4595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texte 3">
            <a:extLst>
              <a:ext uri="{FF2B5EF4-FFF2-40B4-BE49-F238E27FC236}">
                <a16:creationId xmlns:a16="http://schemas.microsoft.com/office/drawing/2014/main" id="{9F0C4312-B059-4F27-B230-B6F048B8E4A9}"/>
              </a:ext>
            </a:extLst>
          </p:cNvPr>
          <p:cNvSpPr>
            <a:spLocks noGrp="1"/>
          </p:cNvSpPr>
          <p:nvPr>
            <p:ph type="body" sz="quarter" idx="11"/>
          </p:nvPr>
        </p:nvSpPr>
        <p:spPr>
          <a:xfrm>
            <a:off x="3538538" y="1571625"/>
            <a:ext cx="2963863" cy="4595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texte 3">
            <a:extLst>
              <a:ext uri="{FF2B5EF4-FFF2-40B4-BE49-F238E27FC236}">
                <a16:creationId xmlns:a16="http://schemas.microsoft.com/office/drawing/2014/main" id="{2DFA255C-931B-4A6A-824D-D6B956FF1D78}"/>
              </a:ext>
            </a:extLst>
          </p:cNvPr>
          <p:cNvSpPr>
            <a:spLocks noGrp="1"/>
          </p:cNvSpPr>
          <p:nvPr>
            <p:ph type="body" sz="quarter" idx="12"/>
          </p:nvPr>
        </p:nvSpPr>
        <p:spPr>
          <a:xfrm>
            <a:off x="6719888" y="1571625"/>
            <a:ext cx="2963862" cy="4595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u texte 8">
            <a:extLst>
              <a:ext uri="{FF2B5EF4-FFF2-40B4-BE49-F238E27FC236}">
                <a16:creationId xmlns:a16="http://schemas.microsoft.com/office/drawing/2014/main" id="{AB432C2A-F3D2-4452-8727-10666108B0DE}"/>
              </a:ext>
            </a:extLst>
          </p:cNvPr>
          <p:cNvSpPr>
            <a:spLocks noGrp="1"/>
          </p:cNvSpPr>
          <p:nvPr>
            <p:ph type="body" sz="quarter" idx="13"/>
          </p:nvPr>
        </p:nvSpPr>
        <p:spPr>
          <a:xfrm>
            <a:off x="0" y="6411248"/>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4C4F41FB-5426-4B01-99BF-0F7D496F5F2F}"/>
              </a:ext>
            </a:extLst>
          </p:cNvPr>
          <p:cNvSpPr>
            <a:spLocks noGrp="1"/>
          </p:cNvSpPr>
          <p:nvPr>
            <p:ph type="body" sz="quarter" idx="16"/>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030435AF-E004-4F2C-8665-A843ECF851B6}"/>
              </a:ext>
            </a:extLst>
          </p:cNvPr>
          <p:cNvSpPr>
            <a:spLocks noGrp="1"/>
          </p:cNvSpPr>
          <p:nvPr>
            <p:ph type="body" sz="quarter" idx="17"/>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3380832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4 colonnes + kicker">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1685542692"/>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CE668D0-CED3-4DDE-94E4-279FF001B23E}"/>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2170113" cy="46307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8">
            <a:extLst>
              <a:ext uri="{FF2B5EF4-FFF2-40B4-BE49-F238E27FC236}">
                <a16:creationId xmlns:a16="http://schemas.microsoft.com/office/drawing/2014/main" id="{02BC41CB-8CD4-4064-87DA-21BD7033DCEE}"/>
              </a:ext>
            </a:extLst>
          </p:cNvPr>
          <p:cNvSpPr>
            <a:spLocks noGrp="1"/>
          </p:cNvSpPr>
          <p:nvPr>
            <p:ph type="body" sz="quarter" idx="14"/>
          </p:nvPr>
        </p:nvSpPr>
        <p:spPr>
          <a:xfrm>
            <a:off x="0" y="6411248"/>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5" name="Espace réservé du texte 9">
            <a:extLst>
              <a:ext uri="{FF2B5EF4-FFF2-40B4-BE49-F238E27FC236}">
                <a16:creationId xmlns:a16="http://schemas.microsoft.com/office/drawing/2014/main" id="{215027BB-0AB9-4602-A5BF-FCCC91A636B2}"/>
              </a:ext>
            </a:extLst>
          </p:cNvPr>
          <p:cNvSpPr>
            <a:spLocks noGrp="1"/>
          </p:cNvSpPr>
          <p:nvPr>
            <p:ph type="body" sz="quarter" idx="17"/>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6" name="Espace réservé du texte 8">
            <a:extLst>
              <a:ext uri="{FF2B5EF4-FFF2-40B4-BE49-F238E27FC236}">
                <a16:creationId xmlns:a16="http://schemas.microsoft.com/office/drawing/2014/main" id="{8818A3C5-D645-4580-8D21-8F95A2A286DC}"/>
              </a:ext>
            </a:extLst>
          </p:cNvPr>
          <p:cNvSpPr>
            <a:spLocks noGrp="1"/>
          </p:cNvSpPr>
          <p:nvPr>
            <p:ph type="body" sz="quarter" idx="18"/>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7" name="Espace réservé du texte 3">
            <a:extLst>
              <a:ext uri="{FF2B5EF4-FFF2-40B4-BE49-F238E27FC236}">
                <a16:creationId xmlns:a16="http://schemas.microsoft.com/office/drawing/2014/main" id="{46C82506-DDE5-4A77-944C-E9C8C76FCD8C}"/>
              </a:ext>
            </a:extLst>
          </p:cNvPr>
          <p:cNvSpPr>
            <a:spLocks noGrp="1"/>
          </p:cNvSpPr>
          <p:nvPr>
            <p:ph type="body" sz="quarter" idx="19"/>
          </p:nvPr>
        </p:nvSpPr>
        <p:spPr>
          <a:xfrm>
            <a:off x="2743200" y="1571625"/>
            <a:ext cx="2170113" cy="46307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8" name="Espace réservé du texte 3">
            <a:extLst>
              <a:ext uri="{FF2B5EF4-FFF2-40B4-BE49-F238E27FC236}">
                <a16:creationId xmlns:a16="http://schemas.microsoft.com/office/drawing/2014/main" id="{D689B4F7-B4B9-47C2-8555-D049E82233CE}"/>
              </a:ext>
            </a:extLst>
          </p:cNvPr>
          <p:cNvSpPr>
            <a:spLocks noGrp="1"/>
          </p:cNvSpPr>
          <p:nvPr>
            <p:ph type="body" sz="quarter" idx="20"/>
          </p:nvPr>
        </p:nvSpPr>
        <p:spPr>
          <a:xfrm>
            <a:off x="5129213" y="1571625"/>
            <a:ext cx="2170113" cy="46307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9" name="Espace réservé du texte 3">
            <a:extLst>
              <a:ext uri="{FF2B5EF4-FFF2-40B4-BE49-F238E27FC236}">
                <a16:creationId xmlns:a16="http://schemas.microsoft.com/office/drawing/2014/main" id="{150864DC-C117-41F9-9B99-3880863008D8}"/>
              </a:ext>
            </a:extLst>
          </p:cNvPr>
          <p:cNvSpPr>
            <a:spLocks noGrp="1"/>
          </p:cNvSpPr>
          <p:nvPr>
            <p:ph type="body" sz="quarter" idx="21"/>
          </p:nvPr>
        </p:nvSpPr>
        <p:spPr>
          <a:xfrm>
            <a:off x="7515226" y="1571625"/>
            <a:ext cx="2170113" cy="46307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4082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1 colonne + boite gris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1715598957"/>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6145213" cy="58274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Espace réservé du texte 3">
            <a:extLst>
              <a:ext uri="{FF2B5EF4-FFF2-40B4-BE49-F238E27FC236}">
                <a16:creationId xmlns:a16="http://schemas.microsoft.com/office/drawing/2014/main" id="{CAD3B373-A384-4B0A-A6E5-55FB9CC0E6E6}"/>
              </a:ext>
            </a:extLst>
          </p:cNvPr>
          <p:cNvSpPr>
            <a:spLocks noGrp="1"/>
          </p:cNvSpPr>
          <p:nvPr>
            <p:ph type="body" sz="quarter" idx="12"/>
          </p:nvPr>
        </p:nvSpPr>
        <p:spPr>
          <a:xfrm>
            <a:off x="6719888" y="-1"/>
            <a:ext cx="2965448" cy="7415213"/>
          </a:xfrm>
          <a:solidFill>
            <a:schemeClr val="tx2"/>
          </a:solidFill>
        </p:spPr>
        <p:txBody>
          <a:bodyPr lIns="216000" tIns="15696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texte 9">
            <a:extLst>
              <a:ext uri="{FF2B5EF4-FFF2-40B4-BE49-F238E27FC236}">
                <a16:creationId xmlns:a16="http://schemas.microsoft.com/office/drawing/2014/main" id="{FEAC7E7F-CB43-49A3-97D1-2C524D772098}"/>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2" name="Espace réservé du texte 8">
            <a:extLst>
              <a:ext uri="{FF2B5EF4-FFF2-40B4-BE49-F238E27FC236}">
                <a16:creationId xmlns:a16="http://schemas.microsoft.com/office/drawing/2014/main" id="{73B8B8EE-01C1-45E3-ABA6-AA3B4E45B690}"/>
              </a:ext>
            </a:extLst>
          </p:cNvPr>
          <p:cNvSpPr>
            <a:spLocks noGrp="1"/>
          </p:cNvSpPr>
          <p:nvPr>
            <p:ph type="body" sz="quarter" idx="13"/>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3" name="Titre 2">
            <a:extLst>
              <a:ext uri="{FF2B5EF4-FFF2-40B4-BE49-F238E27FC236}">
                <a16:creationId xmlns:a16="http://schemas.microsoft.com/office/drawing/2014/main" id="{E2686B40-27E1-4290-B7EE-C56E50A917E1}"/>
              </a:ext>
            </a:extLst>
          </p:cNvPr>
          <p:cNvSpPr>
            <a:spLocks noGrp="1"/>
          </p:cNvSpPr>
          <p:nvPr>
            <p:ph type="title"/>
          </p:nvPr>
        </p:nvSpPr>
        <p:spPr>
          <a:xfrm>
            <a:off x="358775" y="629920"/>
            <a:ext cx="6145213" cy="941705"/>
          </a:xfrm>
        </p:spPr>
        <p:txBody>
          <a:bodyPr vert="horz"/>
          <a:lstStyle/>
          <a:p>
            <a:r>
              <a:rPr lang="fr-FR"/>
              <a:t>Modifiez le style du titre</a:t>
            </a:r>
            <a:endParaRPr lang="en-US"/>
          </a:p>
        </p:txBody>
      </p:sp>
    </p:spTree>
    <p:extLst>
      <p:ext uri="{BB962C8B-B14F-4D97-AF65-F5344CB8AC3E}">
        <p14:creationId xmlns:p14="http://schemas.microsoft.com/office/powerpoint/2010/main" val="2140574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2 colonnes + boite gris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3722985837"/>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2968338" cy="5843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u texte 9">
            <a:extLst>
              <a:ext uri="{FF2B5EF4-FFF2-40B4-BE49-F238E27FC236}">
                <a16:creationId xmlns:a16="http://schemas.microsoft.com/office/drawing/2014/main" id="{50319EC9-E661-4016-8C24-08459A59F031}"/>
              </a:ext>
            </a:extLst>
          </p:cNvPr>
          <p:cNvSpPr>
            <a:spLocks noGrp="1"/>
          </p:cNvSpPr>
          <p:nvPr>
            <p:ph type="body" sz="quarter" idx="15"/>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1" name="Espace réservé du texte 8">
            <a:extLst>
              <a:ext uri="{FF2B5EF4-FFF2-40B4-BE49-F238E27FC236}">
                <a16:creationId xmlns:a16="http://schemas.microsoft.com/office/drawing/2014/main" id="{7E75F7B5-547A-4150-82F6-BD9267C05FC3}"/>
              </a:ext>
            </a:extLst>
          </p:cNvPr>
          <p:cNvSpPr>
            <a:spLocks noGrp="1"/>
          </p:cNvSpPr>
          <p:nvPr>
            <p:ph type="body" sz="quarter" idx="13"/>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3" name="Espace réservé du texte 3">
            <a:extLst>
              <a:ext uri="{FF2B5EF4-FFF2-40B4-BE49-F238E27FC236}">
                <a16:creationId xmlns:a16="http://schemas.microsoft.com/office/drawing/2014/main" id="{9A536E0A-E05C-4BFD-8336-D925F947C459}"/>
              </a:ext>
            </a:extLst>
          </p:cNvPr>
          <p:cNvSpPr>
            <a:spLocks noGrp="1"/>
          </p:cNvSpPr>
          <p:nvPr>
            <p:ph type="body" sz="quarter" idx="12"/>
          </p:nvPr>
        </p:nvSpPr>
        <p:spPr>
          <a:xfrm>
            <a:off x="6719888" y="-1"/>
            <a:ext cx="2965448" cy="7415213"/>
          </a:xfrm>
          <a:solidFill>
            <a:schemeClr val="tx2"/>
          </a:solidFill>
        </p:spPr>
        <p:txBody>
          <a:bodyPr lIns="216000" tIns="15696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re 2">
            <a:extLst>
              <a:ext uri="{FF2B5EF4-FFF2-40B4-BE49-F238E27FC236}">
                <a16:creationId xmlns:a16="http://schemas.microsoft.com/office/drawing/2014/main" id="{BE56DF8B-6F15-4519-BB84-786EEF31F26D}"/>
              </a:ext>
            </a:extLst>
          </p:cNvPr>
          <p:cNvSpPr>
            <a:spLocks noGrp="1"/>
          </p:cNvSpPr>
          <p:nvPr>
            <p:ph type="title"/>
          </p:nvPr>
        </p:nvSpPr>
        <p:spPr>
          <a:xfrm>
            <a:off x="358775" y="629920"/>
            <a:ext cx="6145213" cy="941705"/>
          </a:xfrm>
        </p:spPr>
        <p:txBody>
          <a:bodyPr vert="horz"/>
          <a:lstStyle/>
          <a:p>
            <a:r>
              <a:rPr lang="fr-FR"/>
              <a:t>Modifiez le style du titre</a:t>
            </a:r>
            <a:endParaRPr lang="en-US"/>
          </a:p>
        </p:txBody>
      </p:sp>
      <p:sp>
        <p:nvSpPr>
          <p:cNvPr id="15" name="Espace réservé du texte 3">
            <a:extLst>
              <a:ext uri="{FF2B5EF4-FFF2-40B4-BE49-F238E27FC236}">
                <a16:creationId xmlns:a16="http://schemas.microsoft.com/office/drawing/2014/main" id="{CCED19E8-2D6D-4045-B71C-B91A4EE9BC21}"/>
              </a:ext>
            </a:extLst>
          </p:cNvPr>
          <p:cNvSpPr>
            <a:spLocks noGrp="1"/>
          </p:cNvSpPr>
          <p:nvPr>
            <p:ph type="body" sz="quarter" idx="16"/>
          </p:nvPr>
        </p:nvSpPr>
        <p:spPr>
          <a:xfrm>
            <a:off x="3539331" y="1571625"/>
            <a:ext cx="2968338" cy="5843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4011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 couverture ─ Option 3">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27C0DDE-C143-4667-B327-E481F3980C42}"/>
              </a:ext>
            </a:extLst>
          </p:cNvPr>
          <p:cNvGraphicFramePr>
            <a:graphicFrameLocks noChangeAspect="1"/>
          </p:cNvGraphicFramePr>
          <p:nvPr userDrawn="1">
            <p:custDataLst>
              <p:tags r:id="rId1"/>
            </p:custDataLst>
            <p:extLst>
              <p:ext uri="{D42A27DB-BD31-4B8C-83A1-F6EECF244321}">
                <p14:modId xmlns:p14="http://schemas.microsoft.com/office/powerpoint/2010/main" val="4079674783"/>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927C0DDE-C143-4667-B327-E481F3980C42}"/>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F838A62A-B3C0-4596-BFA2-A6FDBA7EBFA0}"/>
              </a:ext>
            </a:extLst>
          </p:cNvPr>
          <p:cNvSpPr/>
          <p:nvPr userDrawn="1"/>
        </p:nvSpPr>
        <p:spPr>
          <a:xfrm flipV="1">
            <a:off x="0" y="6411249"/>
            <a:ext cx="10044113" cy="1364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5" name="Espace réservé pour une image  4">
            <a:extLst>
              <a:ext uri="{FF2B5EF4-FFF2-40B4-BE49-F238E27FC236}">
                <a16:creationId xmlns:a16="http://schemas.microsoft.com/office/drawing/2014/main" id="{68E9AAB2-1456-4338-8FF0-0BDB55045225}"/>
              </a:ext>
            </a:extLst>
          </p:cNvPr>
          <p:cNvSpPr>
            <a:spLocks noGrp="1"/>
          </p:cNvSpPr>
          <p:nvPr>
            <p:ph type="pic" sz="quarter" idx="12"/>
          </p:nvPr>
        </p:nvSpPr>
        <p:spPr>
          <a:xfrm>
            <a:off x="0" y="0"/>
            <a:ext cx="10044113" cy="3763595"/>
          </a:xfrm>
          <a:solidFill>
            <a:schemeClr val="bg1">
              <a:lumMod val="95000"/>
            </a:schemeClr>
          </a:solidFill>
        </p:spPr>
        <p:txBody>
          <a:bodyPr/>
          <a:lstStyle/>
          <a:p>
            <a:endParaRPr lang="en-US"/>
          </a:p>
        </p:txBody>
      </p:sp>
      <p:sp>
        <p:nvSpPr>
          <p:cNvPr id="16" name="Titre 1">
            <a:extLst>
              <a:ext uri="{FF2B5EF4-FFF2-40B4-BE49-F238E27FC236}">
                <a16:creationId xmlns:a16="http://schemas.microsoft.com/office/drawing/2014/main" id="{4CF37925-65A2-4F29-A371-D2F56DD0B3B5}"/>
              </a:ext>
            </a:extLst>
          </p:cNvPr>
          <p:cNvSpPr>
            <a:spLocks noGrp="1"/>
          </p:cNvSpPr>
          <p:nvPr>
            <p:ph type="title"/>
          </p:nvPr>
        </p:nvSpPr>
        <p:spPr>
          <a:xfrm>
            <a:off x="358782" y="4263046"/>
            <a:ext cx="7734293" cy="1102050"/>
          </a:xfrm>
        </p:spPr>
        <p:txBody>
          <a:bodyPr vert="horz" rIns="108000" anchor="t"/>
          <a:lstStyle>
            <a:lvl1pPr>
              <a:lnSpc>
                <a:spcPct val="85000"/>
              </a:lnSpc>
              <a:defRPr/>
            </a:lvl1pPr>
          </a:lstStyle>
          <a:p>
            <a:r>
              <a:rPr lang="fr-FR"/>
              <a:t>Modifiez le style du titre</a:t>
            </a:r>
            <a:endParaRPr lang="en-US"/>
          </a:p>
        </p:txBody>
      </p:sp>
      <p:cxnSp>
        <p:nvCxnSpPr>
          <p:cNvPr id="15" name="Connecteur droit 14">
            <a:extLst>
              <a:ext uri="{FF2B5EF4-FFF2-40B4-BE49-F238E27FC236}">
                <a16:creationId xmlns:a16="http://schemas.microsoft.com/office/drawing/2014/main" id="{9F725916-EA7B-4169-8A15-CD72CA0387EE}"/>
              </a:ext>
            </a:extLst>
          </p:cNvPr>
          <p:cNvCxnSpPr>
            <a:cxnSpLocks/>
          </p:cNvCxnSpPr>
          <p:nvPr userDrawn="1"/>
        </p:nvCxnSpPr>
        <p:spPr>
          <a:xfrm>
            <a:off x="2235357" y="6856323"/>
            <a:ext cx="0" cy="540000"/>
          </a:xfrm>
          <a:prstGeom prst="line">
            <a:avLst/>
          </a:prstGeom>
        </p:spPr>
        <p:style>
          <a:lnRef idx="1">
            <a:schemeClr val="dk1"/>
          </a:lnRef>
          <a:fillRef idx="0">
            <a:schemeClr val="dk1"/>
          </a:fillRef>
          <a:effectRef idx="0">
            <a:schemeClr val="dk1"/>
          </a:effectRef>
          <a:fontRef idx="minor">
            <a:schemeClr val="tx1"/>
          </a:fontRef>
        </p:style>
      </p:cxnSp>
      <p:pic>
        <p:nvPicPr>
          <p:cNvPr id="18" name="Graphique 17">
            <a:extLst>
              <a:ext uri="{FF2B5EF4-FFF2-40B4-BE49-F238E27FC236}">
                <a16:creationId xmlns:a16="http://schemas.microsoft.com/office/drawing/2014/main" id="{E6CB0D4E-26D5-4A08-A125-C4B0A6CE7CE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8780" y="6856323"/>
            <a:ext cx="1463463" cy="558890"/>
          </a:xfrm>
          <a:prstGeom prst="rect">
            <a:avLst/>
          </a:prstGeom>
        </p:spPr>
      </p:pic>
      <p:sp>
        <p:nvSpPr>
          <p:cNvPr id="19" name="Espace réservé du texte 12">
            <a:extLst>
              <a:ext uri="{FF2B5EF4-FFF2-40B4-BE49-F238E27FC236}">
                <a16:creationId xmlns:a16="http://schemas.microsoft.com/office/drawing/2014/main" id="{701A13A7-B997-4FC7-95F9-2929FC5F5DDC}"/>
              </a:ext>
            </a:extLst>
          </p:cNvPr>
          <p:cNvSpPr>
            <a:spLocks noGrp="1"/>
          </p:cNvSpPr>
          <p:nvPr>
            <p:ph type="body" sz="quarter" idx="14"/>
          </p:nvPr>
        </p:nvSpPr>
        <p:spPr>
          <a:xfrm>
            <a:off x="358779" y="5442003"/>
            <a:ext cx="7734293" cy="767644"/>
          </a:xfrm>
        </p:spPr>
        <p:txBody>
          <a:bodyPr/>
          <a:lstStyle>
            <a:lvl1pPr>
              <a:defRPr sz="1400"/>
            </a:lvl1pPr>
            <a:lvl2pPr>
              <a:defRPr sz="1100" i="1"/>
            </a:lvl2pPr>
          </a:lstStyle>
          <a:p>
            <a:pPr lvl="0"/>
            <a:r>
              <a:rPr lang="fr-FR"/>
              <a:t>Cliquez pour modifier les styles du texte du masque</a:t>
            </a:r>
          </a:p>
          <a:p>
            <a:pPr lvl="1"/>
            <a:r>
              <a:rPr lang="fr-FR"/>
              <a:t>Deuxième niveau</a:t>
            </a:r>
          </a:p>
        </p:txBody>
      </p:sp>
      <p:pic>
        <p:nvPicPr>
          <p:cNvPr id="1026" name="Picture 2">
            <a:extLst>
              <a:ext uri="{FF2B5EF4-FFF2-40B4-BE49-F238E27FC236}">
                <a16:creationId xmlns:a16="http://schemas.microsoft.com/office/drawing/2014/main" id="{0B218E3A-F371-4637-84E4-D2A6515D966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62243" y="6878542"/>
            <a:ext cx="2295324" cy="49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37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petit 1 colonne + boite gris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12551314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2782889"/>
            <a:ext cx="6145212"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9">
            <a:extLst>
              <a:ext uri="{FF2B5EF4-FFF2-40B4-BE49-F238E27FC236}">
                <a16:creationId xmlns:a16="http://schemas.microsoft.com/office/drawing/2014/main" id="{8D9235BD-6F1F-4884-83DD-88DE1B0944F6}"/>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0CFBB5D1-2E88-4559-80DE-09BED7B4B31B}"/>
              </a:ext>
            </a:extLst>
          </p:cNvPr>
          <p:cNvSpPr>
            <a:spLocks noGrp="1"/>
          </p:cNvSpPr>
          <p:nvPr>
            <p:ph type="body" sz="quarter" idx="13"/>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3" name="Titre 2">
            <a:extLst>
              <a:ext uri="{FF2B5EF4-FFF2-40B4-BE49-F238E27FC236}">
                <a16:creationId xmlns:a16="http://schemas.microsoft.com/office/drawing/2014/main" id="{E91BF8B3-4C93-4A84-9A44-ACD3AC309473}"/>
              </a:ext>
            </a:extLst>
          </p:cNvPr>
          <p:cNvSpPr>
            <a:spLocks noGrp="1"/>
          </p:cNvSpPr>
          <p:nvPr>
            <p:ph type="title"/>
          </p:nvPr>
        </p:nvSpPr>
        <p:spPr>
          <a:xfrm>
            <a:off x="358776" y="629920"/>
            <a:ext cx="6145212" cy="941705"/>
          </a:xfrm>
        </p:spPr>
        <p:txBody>
          <a:bodyPr vert="horz"/>
          <a:lstStyle/>
          <a:p>
            <a:r>
              <a:rPr lang="fr-FR"/>
              <a:t>Modifiez le style du titre</a:t>
            </a:r>
            <a:endParaRPr lang="en-US"/>
          </a:p>
        </p:txBody>
      </p:sp>
      <p:sp>
        <p:nvSpPr>
          <p:cNvPr id="14" name="Espace réservé du texte 3">
            <a:extLst>
              <a:ext uri="{FF2B5EF4-FFF2-40B4-BE49-F238E27FC236}">
                <a16:creationId xmlns:a16="http://schemas.microsoft.com/office/drawing/2014/main" id="{5C3A01C9-8418-48B0-8BC8-54C13C883302}"/>
              </a:ext>
            </a:extLst>
          </p:cNvPr>
          <p:cNvSpPr>
            <a:spLocks noGrp="1"/>
          </p:cNvSpPr>
          <p:nvPr>
            <p:ph type="body" sz="quarter" idx="12"/>
          </p:nvPr>
        </p:nvSpPr>
        <p:spPr>
          <a:xfrm>
            <a:off x="6719888" y="-1"/>
            <a:ext cx="2965448" cy="7415213"/>
          </a:xfrm>
          <a:solidFill>
            <a:schemeClr val="tx2"/>
          </a:solidFill>
        </p:spPr>
        <p:txBody>
          <a:bodyPr lIns="216000" tIns="27720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598304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petit 2 colonnes + boite gris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836036262"/>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68FD1E09-214A-4A91-B867-69141BF23605}"/>
              </a:ext>
            </a:extLst>
          </p:cNvPr>
          <p:cNvSpPr>
            <a:spLocks noGrp="1"/>
          </p:cNvSpPr>
          <p:nvPr>
            <p:ph type="body" sz="quarter" idx="15"/>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2" name="Espace réservé du texte 8">
            <a:extLst>
              <a:ext uri="{FF2B5EF4-FFF2-40B4-BE49-F238E27FC236}">
                <a16:creationId xmlns:a16="http://schemas.microsoft.com/office/drawing/2014/main" id="{BEB6C748-6AD1-49D1-8592-0139F55CF1CB}"/>
              </a:ext>
            </a:extLst>
          </p:cNvPr>
          <p:cNvSpPr>
            <a:spLocks noGrp="1"/>
          </p:cNvSpPr>
          <p:nvPr>
            <p:ph type="body" sz="quarter" idx="13"/>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3" name="Espace réservé du texte 3">
            <a:extLst>
              <a:ext uri="{FF2B5EF4-FFF2-40B4-BE49-F238E27FC236}">
                <a16:creationId xmlns:a16="http://schemas.microsoft.com/office/drawing/2014/main" id="{F46A28F4-61A5-49A2-AB58-C2FB02254564}"/>
              </a:ext>
            </a:extLst>
          </p:cNvPr>
          <p:cNvSpPr>
            <a:spLocks noGrp="1"/>
          </p:cNvSpPr>
          <p:nvPr>
            <p:ph type="body" sz="quarter" idx="12"/>
          </p:nvPr>
        </p:nvSpPr>
        <p:spPr>
          <a:xfrm>
            <a:off x="6719888" y="-1"/>
            <a:ext cx="2965448" cy="7415213"/>
          </a:xfrm>
          <a:solidFill>
            <a:schemeClr val="tx2"/>
          </a:solidFill>
        </p:spPr>
        <p:txBody>
          <a:bodyPr lIns="216000" tIns="27720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u texte 3">
            <a:extLst>
              <a:ext uri="{FF2B5EF4-FFF2-40B4-BE49-F238E27FC236}">
                <a16:creationId xmlns:a16="http://schemas.microsoft.com/office/drawing/2014/main" id="{54A03E43-9BB2-4294-A3F4-F76C892AE4B6}"/>
              </a:ext>
            </a:extLst>
          </p:cNvPr>
          <p:cNvSpPr>
            <a:spLocks noGrp="1"/>
          </p:cNvSpPr>
          <p:nvPr>
            <p:ph type="body" sz="quarter" idx="10"/>
          </p:nvPr>
        </p:nvSpPr>
        <p:spPr>
          <a:xfrm>
            <a:off x="358775" y="2782889"/>
            <a:ext cx="2965448"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Titre 2">
            <a:extLst>
              <a:ext uri="{FF2B5EF4-FFF2-40B4-BE49-F238E27FC236}">
                <a16:creationId xmlns:a16="http://schemas.microsoft.com/office/drawing/2014/main" id="{4346AE10-ABF5-48D1-AE8A-3F0AC2AB20BA}"/>
              </a:ext>
            </a:extLst>
          </p:cNvPr>
          <p:cNvSpPr>
            <a:spLocks noGrp="1"/>
          </p:cNvSpPr>
          <p:nvPr>
            <p:ph type="title"/>
          </p:nvPr>
        </p:nvSpPr>
        <p:spPr>
          <a:xfrm>
            <a:off x="358776" y="629920"/>
            <a:ext cx="6145212" cy="941705"/>
          </a:xfrm>
        </p:spPr>
        <p:txBody>
          <a:bodyPr vert="horz"/>
          <a:lstStyle/>
          <a:p>
            <a:r>
              <a:rPr lang="fr-FR"/>
              <a:t>Modifiez le style du titre</a:t>
            </a:r>
            <a:endParaRPr lang="en-US"/>
          </a:p>
        </p:txBody>
      </p:sp>
      <p:sp>
        <p:nvSpPr>
          <p:cNvPr id="16" name="Espace réservé du texte 3">
            <a:extLst>
              <a:ext uri="{FF2B5EF4-FFF2-40B4-BE49-F238E27FC236}">
                <a16:creationId xmlns:a16="http://schemas.microsoft.com/office/drawing/2014/main" id="{E6D7564F-2253-4C9B-9A3E-55433314AF7B}"/>
              </a:ext>
            </a:extLst>
          </p:cNvPr>
          <p:cNvSpPr>
            <a:spLocks noGrp="1"/>
          </p:cNvSpPr>
          <p:nvPr>
            <p:ph type="body" sz="quarter" idx="16"/>
          </p:nvPr>
        </p:nvSpPr>
        <p:spPr>
          <a:xfrm>
            <a:off x="3538538" y="2782889"/>
            <a:ext cx="2965448"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763604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 + texte petit 1 colonne + boite gris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133412304"/>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Espace réservé du texte 8">
            <a:extLst>
              <a:ext uri="{FF2B5EF4-FFF2-40B4-BE49-F238E27FC236}">
                <a16:creationId xmlns:a16="http://schemas.microsoft.com/office/drawing/2014/main" id="{236F365F-3AFC-4DAC-853C-76D10606EC78}"/>
              </a:ext>
            </a:extLst>
          </p:cNvPr>
          <p:cNvSpPr>
            <a:spLocks noGrp="1"/>
          </p:cNvSpPr>
          <p:nvPr>
            <p:ph type="body" sz="quarter" idx="14"/>
          </p:nvPr>
        </p:nvSpPr>
        <p:spPr>
          <a:xfrm>
            <a:off x="0" y="1607312"/>
            <a:ext cx="6503987" cy="955748"/>
          </a:xfrm>
          <a:solidFill>
            <a:schemeClr val="bg2"/>
          </a:solidFill>
        </p:spPr>
        <p:txBody>
          <a:bodyPr lIns="360000" rIns="216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3" name="Espace réservé du texte 9">
            <a:extLst>
              <a:ext uri="{FF2B5EF4-FFF2-40B4-BE49-F238E27FC236}">
                <a16:creationId xmlns:a16="http://schemas.microsoft.com/office/drawing/2014/main" id="{F40878F9-33B2-4D5F-8ABC-ACB0EE6A467F}"/>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4" name="Espace réservé du texte 8">
            <a:extLst>
              <a:ext uri="{FF2B5EF4-FFF2-40B4-BE49-F238E27FC236}">
                <a16:creationId xmlns:a16="http://schemas.microsoft.com/office/drawing/2014/main" id="{0C8F78C6-2761-4D31-B6B8-D885B4B590ED}"/>
              </a:ext>
            </a:extLst>
          </p:cNvPr>
          <p:cNvSpPr>
            <a:spLocks noGrp="1"/>
          </p:cNvSpPr>
          <p:nvPr>
            <p:ph type="body" sz="quarter" idx="13"/>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5" name="Espace réservé du texte 3">
            <a:extLst>
              <a:ext uri="{FF2B5EF4-FFF2-40B4-BE49-F238E27FC236}">
                <a16:creationId xmlns:a16="http://schemas.microsoft.com/office/drawing/2014/main" id="{71809E82-EB71-4CBB-918E-042D244464D6}"/>
              </a:ext>
            </a:extLst>
          </p:cNvPr>
          <p:cNvSpPr>
            <a:spLocks noGrp="1"/>
          </p:cNvSpPr>
          <p:nvPr>
            <p:ph type="body" sz="quarter" idx="10"/>
          </p:nvPr>
        </p:nvSpPr>
        <p:spPr>
          <a:xfrm>
            <a:off x="358775" y="2782889"/>
            <a:ext cx="6145212"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3">
            <a:extLst>
              <a:ext uri="{FF2B5EF4-FFF2-40B4-BE49-F238E27FC236}">
                <a16:creationId xmlns:a16="http://schemas.microsoft.com/office/drawing/2014/main" id="{A6E4C81D-B9F1-4890-9898-2009D334F5F2}"/>
              </a:ext>
            </a:extLst>
          </p:cNvPr>
          <p:cNvSpPr>
            <a:spLocks noGrp="1"/>
          </p:cNvSpPr>
          <p:nvPr>
            <p:ph type="body" sz="quarter" idx="12"/>
          </p:nvPr>
        </p:nvSpPr>
        <p:spPr>
          <a:xfrm>
            <a:off x="6719888" y="-1"/>
            <a:ext cx="2965448" cy="7415213"/>
          </a:xfrm>
          <a:solidFill>
            <a:schemeClr val="tx2"/>
          </a:solidFill>
        </p:spPr>
        <p:txBody>
          <a:bodyPr lIns="216000" tIns="27720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re 2">
            <a:extLst>
              <a:ext uri="{FF2B5EF4-FFF2-40B4-BE49-F238E27FC236}">
                <a16:creationId xmlns:a16="http://schemas.microsoft.com/office/drawing/2014/main" id="{58C4BF91-BE41-42E0-AF42-A8C8708D8C14}"/>
              </a:ext>
            </a:extLst>
          </p:cNvPr>
          <p:cNvSpPr>
            <a:spLocks noGrp="1"/>
          </p:cNvSpPr>
          <p:nvPr>
            <p:ph type="title"/>
          </p:nvPr>
        </p:nvSpPr>
        <p:spPr>
          <a:xfrm>
            <a:off x="358776" y="629920"/>
            <a:ext cx="6145212" cy="941705"/>
          </a:xfrm>
        </p:spPr>
        <p:txBody>
          <a:bodyPr vert="horz"/>
          <a:lstStyle/>
          <a:p>
            <a:r>
              <a:rPr lang="fr-FR"/>
              <a:t>Modifiez le style du titre</a:t>
            </a:r>
            <a:endParaRPr lang="en-US"/>
          </a:p>
        </p:txBody>
      </p:sp>
    </p:spTree>
    <p:extLst>
      <p:ext uri="{BB962C8B-B14F-4D97-AF65-F5344CB8AC3E}">
        <p14:creationId xmlns:p14="http://schemas.microsoft.com/office/powerpoint/2010/main" val="21632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 texte petit 2 colonnes + boite gris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1931031553"/>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0" name="Espace réservé du texte 8">
            <a:extLst>
              <a:ext uri="{FF2B5EF4-FFF2-40B4-BE49-F238E27FC236}">
                <a16:creationId xmlns:a16="http://schemas.microsoft.com/office/drawing/2014/main" id="{EC7F7171-74BD-4C8A-A606-BFF827914FE2}"/>
              </a:ext>
            </a:extLst>
          </p:cNvPr>
          <p:cNvSpPr>
            <a:spLocks noGrp="1"/>
          </p:cNvSpPr>
          <p:nvPr>
            <p:ph type="body" sz="quarter" idx="14"/>
          </p:nvPr>
        </p:nvSpPr>
        <p:spPr>
          <a:xfrm>
            <a:off x="0" y="1607312"/>
            <a:ext cx="6537829" cy="955748"/>
          </a:xfrm>
          <a:solidFill>
            <a:schemeClr val="bg2"/>
          </a:solidFill>
        </p:spPr>
        <p:txBody>
          <a:bodyPr lIns="360000" rIns="216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14D9A058-1014-4F0A-A643-63EE28AE9171}"/>
              </a:ext>
            </a:extLst>
          </p:cNvPr>
          <p:cNvSpPr>
            <a:spLocks noGrp="1"/>
          </p:cNvSpPr>
          <p:nvPr>
            <p:ph type="body" sz="quarter" idx="16"/>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7EF3008D-96D4-4CEF-951F-C679318A78E0}"/>
              </a:ext>
            </a:extLst>
          </p:cNvPr>
          <p:cNvSpPr>
            <a:spLocks noGrp="1"/>
          </p:cNvSpPr>
          <p:nvPr>
            <p:ph type="body" sz="quarter" idx="13"/>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14" name="Espace réservé du texte 3">
            <a:extLst>
              <a:ext uri="{FF2B5EF4-FFF2-40B4-BE49-F238E27FC236}">
                <a16:creationId xmlns:a16="http://schemas.microsoft.com/office/drawing/2014/main" id="{FE41A44E-ED9B-4E5F-8DE3-201CB3696967}"/>
              </a:ext>
            </a:extLst>
          </p:cNvPr>
          <p:cNvSpPr>
            <a:spLocks noGrp="1"/>
          </p:cNvSpPr>
          <p:nvPr>
            <p:ph type="body" sz="quarter" idx="10"/>
          </p:nvPr>
        </p:nvSpPr>
        <p:spPr>
          <a:xfrm>
            <a:off x="358775" y="2782889"/>
            <a:ext cx="2965448"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Espace réservé du texte 3">
            <a:extLst>
              <a:ext uri="{FF2B5EF4-FFF2-40B4-BE49-F238E27FC236}">
                <a16:creationId xmlns:a16="http://schemas.microsoft.com/office/drawing/2014/main" id="{FCC3E045-A392-48EF-8B1E-997D4E14A2E8}"/>
              </a:ext>
            </a:extLst>
          </p:cNvPr>
          <p:cNvSpPr>
            <a:spLocks noGrp="1"/>
          </p:cNvSpPr>
          <p:nvPr>
            <p:ph type="body" sz="quarter" idx="12"/>
          </p:nvPr>
        </p:nvSpPr>
        <p:spPr>
          <a:xfrm>
            <a:off x="6719888" y="-1"/>
            <a:ext cx="2965448" cy="7415213"/>
          </a:xfrm>
          <a:solidFill>
            <a:schemeClr val="tx2"/>
          </a:solidFill>
        </p:spPr>
        <p:txBody>
          <a:bodyPr lIns="216000" tIns="27720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Titre 2">
            <a:extLst>
              <a:ext uri="{FF2B5EF4-FFF2-40B4-BE49-F238E27FC236}">
                <a16:creationId xmlns:a16="http://schemas.microsoft.com/office/drawing/2014/main" id="{A17070E3-F0BE-4146-A118-F1487D7CD664}"/>
              </a:ext>
            </a:extLst>
          </p:cNvPr>
          <p:cNvSpPr>
            <a:spLocks noGrp="1"/>
          </p:cNvSpPr>
          <p:nvPr>
            <p:ph type="title"/>
          </p:nvPr>
        </p:nvSpPr>
        <p:spPr>
          <a:xfrm>
            <a:off x="358776" y="629920"/>
            <a:ext cx="6145212" cy="941705"/>
          </a:xfrm>
        </p:spPr>
        <p:txBody>
          <a:bodyPr vert="horz"/>
          <a:lstStyle/>
          <a:p>
            <a:r>
              <a:rPr lang="fr-FR"/>
              <a:t>Modifiez le style du titre</a:t>
            </a:r>
            <a:endParaRPr lang="en-US"/>
          </a:p>
        </p:txBody>
      </p:sp>
      <p:sp>
        <p:nvSpPr>
          <p:cNvPr id="17" name="Espace réservé du texte 3">
            <a:extLst>
              <a:ext uri="{FF2B5EF4-FFF2-40B4-BE49-F238E27FC236}">
                <a16:creationId xmlns:a16="http://schemas.microsoft.com/office/drawing/2014/main" id="{B4D18687-CFE0-44D7-AF0C-DE2A7FECA802}"/>
              </a:ext>
            </a:extLst>
          </p:cNvPr>
          <p:cNvSpPr>
            <a:spLocks noGrp="1"/>
          </p:cNvSpPr>
          <p:nvPr>
            <p:ph type="body" sz="quarter" idx="17"/>
          </p:nvPr>
        </p:nvSpPr>
        <p:spPr>
          <a:xfrm>
            <a:off x="3539332" y="2782889"/>
            <a:ext cx="2965448" cy="46323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26137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nde pale + intro + texte 1 colonn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75EC31A-FF87-43E6-A1CD-18CC5F315BFB}"/>
              </a:ext>
            </a:extLst>
          </p:cNvPr>
          <p:cNvGraphicFramePr>
            <a:graphicFrameLocks noChangeAspect="1"/>
          </p:cNvGraphicFramePr>
          <p:nvPr userDrawn="1">
            <p:custDataLst>
              <p:tags r:id="rId1"/>
            </p:custDataLst>
            <p:extLst>
              <p:ext uri="{D42A27DB-BD31-4B8C-83A1-F6EECF244321}">
                <p14:modId xmlns:p14="http://schemas.microsoft.com/office/powerpoint/2010/main" val="2078629457"/>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E75EC31A-FF87-43E6-A1CD-18CC5F315BF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E36129B-21F0-416D-BC65-7416C969461E}"/>
              </a:ext>
            </a:extLst>
          </p:cNvPr>
          <p:cNvSpPr/>
          <p:nvPr userDrawn="1"/>
        </p:nvSpPr>
        <p:spPr>
          <a:xfrm>
            <a:off x="0" y="0"/>
            <a:ext cx="10044113" cy="2563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2782889"/>
            <a:ext cx="9324975" cy="461614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Espace réservé du texte 38">
            <a:extLst>
              <a:ext uri="{FF2B5EF4-FFF2-40B4-BE49-F238E27FC236}">
                <a16:creationId xmlns:a16="http://schemas.microsoft.com/office/drawing/2014/main" id="{E893EDA7-7F15-4714-94CC-965F02A0ABF6}"/>
              </a:ext>
            </a:extLst>
          </p:cNvPr>
          <p:cNvSpPr>
            <a:spLocks noGrp="1"/>
          </p:cNvSpPr>
          <p:nvPr>
            <p:ph type="body" sz="quarter" idx="16"/>
          </p:nvPr>
        </p:nvSpPr>
        <p:spPr>
          <a:xfrm>
            <a:off x="358775" y="1571625"/>
            <a:ext cx="9324975" cy="695536"/>
          </a:xfrm>
        </p:spPr>
        <p:txBody>
          <a:bodyPr/>
          <a:lstStyle>
            <a:lvl1pPr>
              <a:defRPr sz="1600">
                <a:solidFill>
                  <a:schemeClr val="tx1"/>
                </a:solidFill>
              </a:defRPr>
            </a:lvl1pPr>
          </a:lstStyle>
          <a:p>
            <a:pPr lvl="0"/>
            <a:r>
              <a:rPr lang="fr-FR"/>
              <a:t>Cliquez pour modifier les styles du texte du masque</a:t>
            </a:r>
            <a:endParaRPr lang="en-US"/>
          </a:p>
        </p:txBody>
      </p:sp>
      <p:sp>
        <p:nvSpPr>
          <p:cNvPr id="10" name="Espace réservé du texte 9">
            <a:extLst>
              <a:ext uri="{FF2B5EF4-FFF2-40B4-BE49-F238E27FC236}">
                <a16:creationId xmlns:a16="http://schemas.microsoft.com/office/drawing/2014/main" id="{2AFA1A22-F3CA-41DE-9CC0-B4295D3EE2CF}"/>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1" name="Espace réservé du texte 8">
            <a:extLst>
              <a:ext uri="{FF2B5EF4-FFF2-40B4-BE49-F238E27FC236}">
                <a16:creationId xmlns:a16="http://schemas.microsoft.com/office/drawing/2014/main" id="{4873632D-6484-4AD0-937C-9A4AABA5628A}"/>
              </a:ext>
            </a:extLst>
          </p:cNvPr>
          <p:cNvSpPr>
            <a:spLocks noGrp="1"/>
          </p:cNvSpPr>
          <p:nvPr>
            <p:ph type="body" sz="quarter" idx="17"/>
          </p:nvPr>
        </p:nvSpPr>
        <p:spPr>
          <a:xfrm>
            <a:off x="358776" y="376539"/>
            <a:ext cx="9325249" cy="183675"/>
          </a:xfrm>
        </p:spPr>
        <p:txBody>
          <a:bodyPr/>
          <a:lstStyle>
            <a:lvl1pPr>
              <a:defRPr sz="1000" cap="all" spc="82" baseline="0">
                <a:solidFill>
                  <a:schemeClr val="accent2"/>
                </a:solidFill>
              </a:defRPr>
            </a:lvl1pPr>
          </a:lstStyle>
          <a:p>
            <a:pPr lvl="0"/>
            <a:r>
              <a:rPr lang="fr-FR"/>
              <a:t>Cliquez pour modifier les styles du texte du masque</a:t>
            </a:r>
            <a:endParaRPr lang="en-US"/>
          </a:p>
        </p:txBody>
      </p:sp>
      <p:sp>
        <p:nvSpPr>
          <p:cNvPr id="7" name="Titre 6">
            <a:extLst>
              <a:ext uri="{FF2B5EF4-FFF2-40B4-BE49-F238E27FC236}">
                <a16:creationId xmlns:a16="http://schemas.microsoft.com/office/drawing/2014/main" id="{26D155EE-D9F5-4471-A6D9-6372E93C3FF6}"/>
              </a:ext>
            </a:extLst>
          </p:cNvPr>
          <p:cNvSpPr>
            <a:spLocks noGrp="1"/>
          </p:cNvSpPr>
          <p:nvPr>
            <p:ph type="title"/>
          </p:nvPr>
        </p:nvSpPr>
        <p:spPr/>
        <p:txBody>
          <a:bodyPr vert="horz"/>
          <a:lstStyle/>
          <a:p>
            <a:r>
              <a:rPr lang="fr-FR"/>
              <a:t>Modifiez le style du titre</a:t>
            </a:r>
            <a:endParaRPr lang="en-US"/>
          </a:p>
        </p:txBody>
      </p:sp>
    </p:spTree>
    <p:extLst>
      <p:ext uri="{BB962C8B-B14F-4D97-AF65-F5344CB8AC3E}">
        <p14:creationId xmlns:p14="http://schemas.microsoft.com/office/powerpoint/2010/main" val="19851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nde foncée + intro + texte 1 colonn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75EC31A-FF87-43E6-A1CD-18CC5F315BFB}"/>
              </a:ext>
            </a:extLst>
          </p:cNvPr>
          <p:cNvGraphicFramePr>
            <a:graphicFrameLocks noChangeAspect="1"/>
          </p:cNvGraphicFramePr>
          <p:nvPr userDrawn="1">
            <p:custDataLst>
              <p:tags r:id="rId1"/>
            </p:custDataLst>
            <p:extLst>
              <p:ext uri="{D42A27DB-BD31-4B8C-83A1-F6EECF244321}">
                <p14:modId xmlns:p14="http://schemas.microsoft.com/office/powerpoint/2010/main" val="1886431181"/>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E75EC31A-FF87-43E6-A1CD-18CC5F315BF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E36129B-21F0-416D-BC65-7416C969461E}"/>
              </a:ext>
            </a:extLst>
          </p:cNvPr>
          <p:cNvSpPr/>
          <p:nvPr userDrawn="1"/>
        </p:nvSpPr>
        <p:spPr>
          <a:xfrm>
            <a:off x="0" y="0"/>
            <a:ext cx="10044113" cy="2563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15" name="Espace réservé du texte 38">
            <a:extLst>
              <a:ext uri="{FF2B5EF4-FFF2-40B4-BE49-F238E27FC236}">
                <a16:creationId xmlns:a16="http://schemas.microsoft.com/office/drawing/2014/main" id="{E893EDA7-7F15-4714-94CC-965F02A0ABF6}"/>
              </a:ext>
            </a:extLst>
          </p:cNvPr>
          <p:cNvSpPr>
            <a:spLocks noGrp="1"/>
          </p:cNvSpPr>
          <p:nvPr>
            <p:ph type="body" sz="quarter" idx="16"/>
          </p:nvPr>
        </p:nvSpPr>
        <p:spPr>
          <a:xfrm>
            <a:off x="358775" y="1571625"/>
            <a:ext cx="9324975" cy="695536"/>
          </a:xfrm>
        </p:spPr>
        <p:txBody>
          <a:bodyPr/>
          <a:lstStyle>
            <a:lvl1pPr>
              <a:defRPr sz="1600">
                <a:solidFill>
                  <a:schemeClr val="bg1"/>
                </a:solidFill>
              </a:defRPr>
            </a:lvl1pPr>
          </a:lstStyle>
          <a:p>
            <a:pPr lvl="0"/>
            <a:r>
              <a:rPr lang="fr-FR"/>
              <a:t>Cliquez pour modifier les styles du texte du masque</a:t>
            </a:r>
            <a:endParaRPr lang="en-US"/>
          </a:p>
        </p:txBody>
      </p:sp>
      <p:sp>
        <p:nvSpPr>
          <p:cNvPr id="10" name="Espace réservé du texte 9">
            <a:extLst>
              <a:ext uri="{FF2B5EF4-FFF2-40B4-BE49-F238E27FC236}">
                <a16:creationId xmlns:a16="http://schemas.microsoft.com/office/drawing/2014/main" id="{B1DC731E-F677-48D9-8203-67A34B3807BB}"/>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1" name="Espace réservé du texte 8">
            <a:extLst>
              <a:ext uri="{FF2B5EF4-FFF2-40B4-BE49-F238E27FC236}">
                <a16:creationId xmlns:a16="http://schemas.microsoft.com/office/drawing/2014/main" id="{D84FE405-C378-4EF7-9514-340CA4E43A49}"/>
              </a:ext>
            </a:extLst>
          </p:cNvPr>
          <p:cNvSpPr>
            <a:spLocks noGrp="1"/>
          </p:cNvSpPr>
          <p:nvPr>
            <p:ph type="body" sz="quarter" idx="17"/>
          </p:nvPr>
        </p:nvSpPr>
        <p:spPr>
          <a:xfrm>
            <a:off x="358776" y="376539"/>
            <a:ext cx="9325249" cy="183675"/>
          </a:xfrm>
        </p:spPr>
        <p:txBody>
          <a:bodyPr/>
          <a:lstStyle>
            <a:lvl1pPr>
              <a:defRPr sz="1000" cap="all" spc="82" baseline="0">
                <a:solidFill>
                  <a:schemeClr val="accent1">
                    <a:lumMod val="60000"/>
                    <a:lumOff val="40000"/>
                  </a:schemeClr>
                </a:solidFill>
              </a:defRPr>
            </a:lvl1pPr>
          </a:lstStyle>
          <a:p>
            <a:pPr lvl="0"/>
            <a:r>
              <a:rPr lang="fr-FR"/>
              <a:t>Cliquez pour modifier les styles du texte du masque</a:t>
            </a:r>
            <a:endParaRPr lang="en-US"/>
          </a:p>
        </p:txBody>
      </p:sp>
      <p:sp>
        <p:nvSpPr>
          <p:cNvPr id="7" name="Titre 6">
            <a:extLst>
              <a:ext uri="{FF2B5EF4-FFF2-40B4-BE49-F238E27FC236}">
                <a16:creationId xmlns:a16="http://schemas.microsoft.com/office/drawing/2014/main" id="{6ADE2D41-55C9-494C-8786-A795F797D0FF}"/>
              </a:ext>
            </a:extLst>
          </p:cNvPr>
          <p:cNvSpPr>
            <a:spLocks noGrp="1"/>
          </p:cNvSpPr>
          <p:nvPr>
            <p:ph type="title"/>
          </p:nvPr>
        </p:nvSpPr>
        <p:spPr/>
        <p:txBody>
          <a:bodyPr vert="horz"/>
          <a:lstStyle>
            <a:lvl1pPr>
              <a:defRPr>
                <a:solidFill>
                  <a:schemeClr val="bg1"/>
                </a:solidFill>
              </a:defRPr>
            </a:lvl1pPr>
          </a:lstStyle>
          <a:p>
            <a:r>
              <a:rPr lang="fr-FR"/>
              <a:t>Modifiez le style du titre</a:t>
            </a:r>
            <a:endParaRPr lang="en-US"/>
          </a:p>
        </p:txBody>
      </p:sp>
      <p:sp>
        <p:nvSpPr>
          <p:cNvPr id="16" name="Espace réservé du texte 3">
            <a:extLst>
              <a:ext uri="{FF2B5EF4-FFF2-40B4-BE49-F238E27FC236}">
                <a16:creationId xmlns:a16="http://schemas.microsoft.com/office/drawing/2014/main" id="{9A2B5BB6-4E9D-44E4-A600-3997AB362211}"/>
              </a:ext>
            </a:extLst>
          </p:cNvPr>
          <p:cNvSpPr>
            <a:spLocks noGrp="1"/>
          </p:cNvSpPr>
          <p:nvPr>
            <p:ph type="body" sz="quarter" idx="10"/>
          </p:nvPr>
        </p:nvSpPr>
        <p:spPr>
          <a:xfrm>
            <a:off x="358775" y="2782889"/>
            <a:ext cx="9324975" cy="461614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399429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nde bleue + intro + texte 1 colonn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519257386"/>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4011981"/>
            <a:ext cx="9324975" cy="33550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6">
            <a:extLst>
              <a:ext uri="{FF2B5EF4-FFF2-40B4-BE49-F238E27FC236}">
                <a16:creationId xmlns:a16="http://schemas.microsoft.com/office/drawing/2014/main" id="{DFCAB8BF-4E96-430C-AB2E-FAEC1C6A0C4E}"/>
              </a:ext>
            </a:extLst>
          </p:cNvPr>
          <p:cNvSpPr/>
          <p:nvPr userDrawn="1"/>
        </p:nvSpPr>
        <p:spPr>
          <a:xfrm>
            <a:off x="0" y="0"/>
            <a:ext cx="10044113" cy="2563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11" name="Espace réservé du texte 8">
            <a:extLst>
              <a:ext uri="{FF2B5EF4-FFF2-40B4-BE49-F238E27FC236}">
                <a16:creationId xmlns:a16="http://schemas.microsoft.com/office/drawing/2014/main" id="{ECF4123A-EBAE-485F-8A42-8CFE326BA246}"/>
              </a:ext>
            </a:extLst>
          </p:cNvPr>
          <p:cNvSpPr>
            <a:spLocks noGrp="1"/>
          </p:cNvSpPr>
          <p:nvPr>
            <p:ph type="body" sz="quarter" idx="12"/>
          </p:nvPr>
        </p:nvSpPr>
        <p:spPr>
          <a:xfrm>
            <a:off x="1" y="2807847"/>
            <a:ext cx="9683750"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986B64B2-D418-4663-B8A6-BB4488556821}"/>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2D39D488-3A3D-45B7-874F-9F2714C93EC7}"/>
              </a:ext>
            </a:extLst>
          </p:cNvPr>
          <p:cNvSpPr>
            <a:spLocks noGrp="1"/>
          </p:cNvSpPr>
          <p:nvPr>
            <p:ph type="body" sz="quarter" idx="17"/>
          </p:nvPr>
        </p:nvSpPr>
        <p:spPr>
          <a:xfrm>
            <a:off x="358776" y="376539"/>
            <a:ext cx="9325249" cy="183675"/>
          </a:xfrm>
        </p:spPr>
        <p:txBody>
          <a:bodyPr/>
          <a:lstStyle>
            <a:lvl1pPr>
              <a:defRPr sz="1000" cap="all" spc="82" baseline="0">
                <a:solidFill>
                  <a:schemeClr val="accent1">
                    <a:lumMod val="60000"/>
                    <a:lumOff val="40000"/>
                  </a:schemeClr>
                </a:solidFill>
              </a:defRPr>
            </a:lvl1pPr>
          </a:lstStyle>
          <a:p>
            <a:pPr lvl="0"/>
            <a:r>
              <a:rPr lang="fr-FR"/>
              <a:t>Cliquez pour modifier les styles du texte du masque</a:t>
            </a:r>
            <a:endParaRPr lang="en-US"/>
          </a:p>
        </p:txBody>
      </p:sp>
      <p:sp>
        <p:nvSpPr>
          <p:cNvPr id="14" name="Espace réservé du texte 38">
            <a:extLst>
              <a:ext uri="{FF2B5EF4-FFF2-40B4-BE49-F238E27FC236}">
                <a16:creationId xmlns:a16="http://schemas.microsoft.com/office/drawing/2014/main" id="{8171DFC8-9D2F-4C63-9CBD-FD66105EC56A}"/>
              </a:ext>
            </a:extLst>
          </p:cNvPr>
          <p:cNvSpPr>
            <a:spLocks noGrp="1"/>
          </p:cNvSpPr>
          <p:nvPr>
            <p:ph type="body" sz="quarter" idx="16"/>
          </p:nvPr>
        </p:nvSpPr>
        <p:spPr>
          <a:xfrm>
            <a:off x="358775" y="1571625"/>
            <a:ext cx="9324975" cy="695536"/>
          </a:xfrm>
        </p:spPr>
        <p:txBody>
          <a:bodyPr/>
          <a:lstStyle>
            <a:lvl1pPr>
              <a:defRPr sz="1600">
                <a:solidFill>
                  <a:schemeClr val="bg1"/>
                </a:solidFill>
              </a:defRPr>
            </a:lvl1pPr>
          </a:lstStyle>
          <a:p>
            <a:pPr lvl="0"/>
            <a:r>
              <a:rPr lang="fr-FR"/>
              <a:t>Cliquez pour modifier les styles du texte du masque</a:t>
            </a:r>
            <a:endParaRPr lang="en-US"/>
          </a:p>
        </p:txBody>
      </p:sp>
      <p:sp>
        <p:nvSpPr>
          <p:cNvPr id="15" name="Titre 6">
            <a:extLst>
              <a:ext uri="{FF2B5EF4-FFF2-40B4-BE49-F238E27FC236}">
                <a16:creationId xmlns:a16="http://schemas.microsoft.com/office/drawing/2014/main" id="{32F2E92E-D9C5-4E47-8B4F-2D523ACA87A0}"/>
              </a:ext>
            </a:extLst>
          </p:cNvPr>
          <p:cNvSpPr>
            <a:spLocks noGrp="1"/>
          </p:cNvSpPr>
          <p:nvPr>
            <p:ph type="title"/>
          </p:nvPr>
        </p:nvSpPr>
        <p:spPr>
          <a:xfrm>
            <a:off x="358775" y="629920"/>
            <a:ext cx="9324975" cy="941705"/>
          </a:xfrm>
        </p:spPr>
        <p:txBody>
          <a:bodyPr vert="horz"/>
          <a:lstStyle>
            <a:lvl1pPr>
              <a:defRPr>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1302015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nde bleue + intro + texte 2 colonnes">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92607651"/>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4011981"/>
            <a:ext cx="4554537" cy="34032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3">
            <a:extLst>
              <a:ext uri="{FF2B5EF4-FFF2-40B4-BE49-F238E27FC236}">
                <a16:creationId xmlns:a16="http://schemas.microsoft.com/office/drawing/2014/main" id="{DACAB7BE-EDCD-429D-8BEF-C2193DB63C38}"/>
              </a:ext>
            </a:extLst>
          </p:cNvPr>
          <p:cNvSpPr>
            <a:spLocks noGrp="1"/>
          </p:cNvSpPr>
          <p:nvPr>
            <p:ph type="body" sz="quarter" idx="11"/>
          </p:nvPr>
        </p:nvSpPr>
        <p:spPr>
          <a:xfrm>
            <a:off x="5129213" y="4011981"/>
            <a:ext cx="4554537" cy="34032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7" name="Espace réservé du texte 8">
            <a:extLst>
              <a:ext uri="{FF2B5EF4-FFF2-40B4-BE49-F238E27FC236}">
                <a16:creationId xmlns:a16="http://schemas.microsoft.com/office/drawing/2014/main" id="{85EDBA33-49F9-4E3C-ACC3-AEED889C5F24}"/>
              </a:ext>
            </a:extLst>
          </p:cNvPr>
          <p:cNvSpPr>
            <a:spLocks noGrp="1"/>
          </p:cNvSpPr>
          <p:nvPr>
            <p:ph type="body" sz="quarter" idx="15"/>
          </p:nvPr>
        </p:nvSpPr>
        <p:spPr>
          <a:xfrm>
            <a:off x="4816729" y="2807847"/>
            <a:ext cx="4867022"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7" name="Rectangle 6">
            <a:extLst>
              <a:ext uri="{FF2B5EF4-FFF2-40B4-BE49-F238E27FC236}">
                <a16:creationId xmlns:a16="http://schemas.microsoft.com/office/drawing/2014/main" id="{DFCAB8BF-4E96-430C-AB2E-FAEC1C6A0C4E}"/>
              </a:ext>
            </a:extLst>
          </p:cNvPr>
          <p:cNvSpPr/>
          <p:nvPr userDrawn="1"/>
        </p:nvSpPr>
        <p:spPr>
          <a:xfrm>
            <a:off x="0" y="0"/>
            <a:ext cx="10044113" cy="2563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11" name="Espace réservé du texte 8">
            <a:extLst>
              <a:ext uri="{FF2B5EF4-FFF2-40B4-BE49-F238E27FC236}">
                <a16:creationId xmlns:a16="http://schemas.microsoft.com/office/drawing/2014/main" id="{ECF4123A-EBAE-485F-8A42-8CFE326BA246}"/>
              </a:ext>
            </a:extLst>
          </p:cNvPr>
          <p:cNvSpPr>
            <a:spLocks noGrp="1"/>
          </p:cNvSpPr>
          <p:nvPr>
            <p:ph type="body" sz="quarter" idx="12"/>
          </p:nvPr>
        </p:nvSpPr>
        <p:spPr>
          <a:xfrm>
            <a:off x="0" y="2807847"/>
            <a:ext cx="4931817"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3" name="Espace réservé du texte 9">
            <a:extLst>
              <a:ext uri="{FF2B5EF4-FFF2-40B4-BE49-F238E27FC236}">
                <a16:creationId xmlns:a16="http://schemas.microsoft.com/office/drawing/2014/main" id="{8DBA0266-B812-43CC-B29C-FCE3F422B623}"/>
              </a:ext>
            </a:extLst>
          </p:cNvPr>
          <p:cNvSpPr>
            <a:spLocks noGrp="1"/>
          </p:cNvSpPr>
          <p:nvPr>
            <p:ph type="body" sz="quarter" idx="17"/>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4" name="Espace réservé du texte 8">
            <a:extLst>
              <a:ext uri="{FF2B5EF4-FFF2-40B4-BE49-F238E27FC236}">
                <a16:creationId xmlns:a16="http://schemas.microsoft.com/office/drawing/2014/main" id="{2BEFD3C5-E311-4DFB-BF1F-529F8935BD76}"/>
              </a:ext>
            </a:extLst>
          </p:cNvPr>
          <p:cNvSpPr>
            <a:spLocks noGrp="1"/>
          </p:cNvSpPr>
          <p:nvPr>
            <p:ph type="body" sz="quarter" idx="18"/>
          </p:nvPr>
        </p:nvSpPr>
        <p:spPr>
          <a:xfrm>
            <a:off x="358776" y="376539"/>
            <a:ext cx="9325249" cy="183675"/>
          </a:xfrm>
        </p:spPr>
        <p:txBody>
          <a:bodyPr/>
          <a:lstStyle>
            <a:lvl1pPr>
              <a:defRPr sz="1000" cap="all" spc="82" baseline="0">
                <a:solidFill>
                  <a:schemeClr val="accent1">
                    <a:lumMod val="60000"/>
                    <a:lumOff val="40000"/>
                  </a:schemeClr>
                </a:solidFill>
              </a:defRPr>
            </a:lvl1pPr>
          </a:lstStyle>
          <a:p>
            <a:pPr lvl="0"/>
            <a:r>
              <a:rPr lang="fr-FR"/>
              <a:t>Cliquez pour modifier les styles du texte du masque</a:t>
            </a:r>
            <a:endParaRPr lang="en-US"/>
          </a:p>
        </p:txBody>
      </p:sp>
      <p:sp>
        <p:nvSpPr>
          <p:cNvPr id="15" name="Espace réservé du texte 38">
            <a:extLst>
              <a:ext uri="{FF2B5EF4-FFF2-40B4-BE49-F238E27FC236}">
                <a16:creationId xmlns:a16="http://schemas.microsoft.com/office/drawing/2014/main" id="{412A9562-79BC-4FAE-B5B7-0BE3560EECC3}"/>
              </a:ext>
            </a:extLst>
          </p:cNvPr>
          <p:cNvSpPr>
            <a:spLocks noGrp="1"/>
          </p:cNvSpPr>
          <p:nvPr>
            <p:ph type="body" sz="quarter" idx="16"/>
          </p:nvPr>
        </p:nvSpPr>
        <p:spPr>
          <a:xfrm>
            <a:off x="358775" y="1571625"/>
            <a:ext cx="9324975" cy="695536"/>
          </a:xfrm>
        </p:spPr>
        <p:txBody>
          <a:bodyPr/>
          <a:lstStyle>
            <a:lvl1pPr>
              <a:defRPr sz="1600">
                <a:solidFill>
                  <a:schemeClr val="bg1"/>
                </a:solidFill>
              </a:defRPr>
            </a:lvl1pPr>
          </a:lstStyle>
          <a:p>
            <a:pPr lvl="0"/>
            <a:r>
              <a:rPr lang="fr-FR"/>
              <a:t>Cliquez pour modifier les styles du texte du masque</a:t>
            </a:r>
            <a:endParaRPr lang="en-US"/>
          </a:p>
        </p:txBody>
      </p:sp>
      <p:sp>
        <p:nvSpPr>
          <p:cNvPr id="16" name="Titre 6">
            <a:extLst>
              <a:ext uri="{FF2B5EF4-FFF2-40B4-BE49-F238E27FC236}">
                <a16:creationId xmlns:a16="http://schemas.microsoft.com/office/drawing/2014/main" id="{FB257EB2-7301-4E25-8EDF-034850828AFB}"/>
              </a:ext>
            </a:extLst>
          </p:cNvPr>
          <p:cNvSpPr>
            <a:spLocks noGrp="1"/>
          </p:cNvSpPr>
          <p:nvPr>
            <p:ph type="title"/>
          </p:nvPr>
        </p:nvSpPr>
        <p:spPr>
          <a:xfrm>
            <a:off x="358775" y="629920"/>
            <a:ext cx="9324975" cy="941705"/>
          </a:xfrm>
        </p:spPr>
        <p:txBody>
          <a:bodyPr vert="horz"/>
          <a:lstStyle>
            <a:lvl1pPr>
              <a:defRPr>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3928595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et TDM horizontal">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75EC31A-FF87-43E6-A1CD-18CC5F315BFB}"/>
              </a:ext>
            </a:extLst>
          </p:cNvPr>
          <p:cNvGraphicFramePr>
            <a:graphicFrameLocks noChangeAspect="1"/>
          </p:cNvGraphicFramePr>
          <p:nvPr userDrawn="1">
            <p:custDataLst>
              <p:tags r:id="rId1"/>
            </p:custDataLst>
            <p:extLst>
              <p:ext uri="{D42A27DB-BD31-4B8C-83A1-F6EECF244321}">
                <p14:modId xmlns:p14="http://schemas.microsoft.com/office/powerpoint/2010/main" val="4284052883"/>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E75EC31A-FF87-43E6-A1CD-18CC5F315BF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E36129B-21F0-416D-BC65-7416C969461E}"/>
              </a:ext>
            </a:extLst>
          </p:cNvPr>
          <p:cNvSpPr/>
          <p:nvPr userDrawn="1"/>
        </p:nvSpPr>
        <p:spPr>
          <a:xfrm>
            <a:off x="0" y="0"/>
            <a:ext cx="10044113" cy="20755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10" name="Espace réservé du texte 9">
            <a:extLst>
              <a:ext uri="{FF2B5EF4-FFF2-40B4-BE49-F238E27FC236}">
                <a16:creationId xmlns:a16="http://schemas.microsoft.com/office/drawing/2014/main" id="{B1DC731E-F677-48D9-8203-67A34B3807BB}"/>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1" name="Espace réservé du texte 8">
            <a:extLst>
              <a:ext uri="{FF2B5EF4-FFF2-40B4-BE49-F238E27FC236}">
                <a16:creationId xmlns:a16="http://schemas.microsoft.com/office/drawing/2014/main" id="{D84FE405-C378-4EF7-9514-340CA4E43A49}"/>
              </a:ext>
            </a:extLst>
          </p:cNvPr>
          <p:cNvSpPr>
            <a:spLocks noGrp="1"/>
          </p:cNvSpPr>
          <p:nvPr>
            <p:ph type="body" sz="quarter" idx="17"/>
          </p:nvPr>
        </p:nvSpPr>
        <p:spPr>
          <a:xfrm>
            <a:off x="358776" y="782983"/>
            <a:ext cx="9325249" cy="183675"/>
          </a:xfrm>
        </p:spPr>
        <p:txBody>
          <a:bodyPr anchor="b"/>
          <a:lstStyle>
            <a:lvl1pPr>
              <a:defRPr sz="1000" cap="all" spc="82" baseline="0">
                <a:solidFill>
                  <a:schemeClr val="accent1">
                    <a:lumMod val="60000"/>
                    <a:lumOff val="40000"/>
                  </a:schemeClr>
                </a:solidFill>
              </a:defRPr>
            </a:lvl1pPr>
          </a:lstStyle>
          <a:p>
            <a:pPr lvl="0"/>
            <a:r>
              <a:rPr lang="fr-FR"/>
              <a:t>Cliquez pour modifier les styles du texte du masque</a:t>
            </a:r>
            <a:endParaRPr lang="en-US"/>
          </a:p>
        </p:txBody>
      </p:sp>
      <p:sp>
        <p:nvSpPr>
          <p:cNvPr id="7" name="Titre 6">
            <a:extLst>
              <a:ext uri="{FF2B5EF4-FFF2-40B4-BE49-F238E27FC236}">
                <a16:creationId xmlns:a16="http://schemas.microsoft.com/office/drawing/2014/main" id="{6ADE2D41-55C9-494C-8786-A795F797D0FF}"/>
              </a:ext>
            </a:extLst>
          </p:cNvPr>
          <p:cNvSpPr>
            <a:spLocks noGrp="1"/>
          </p:cNvSpPr>
          <p:nvPr>
            <p:ph type="title"/>
          </p:nvPr>
        </p:nvSpPr>
        <p:spPr>
          <a:xfrm>
            <a:off x="358775" y="1036364"/>
            <a:ext cx="9324975" cy="725805"/>
          </a:xfrm>
        </p:spPr>
        <p:txBody>
          <a:bodyPr vert="horz"/>
          <a:lstStyle>
            <a:lvl1pPr>
              <a:defRPr>
                <a:solidFill>
                  <a:schemeClr val="bg1"/>
                </a:solidFill>
              </a:defRPr>
            </a:lvl1pPr>
          </a:lstStyle>
          <a:p>
            <a:r>
              <a:rPr lang="fr-FR"/>
              <a:t>Modifiez le style du titre</a:t>
            </a:r>
            <a:endParaRPr lang="en-US"/>
          </a:p>
        </p:txBody>
      </p:sp>
      <p:sp>
        <p:nvSpPr>
          <p:cNvPr id="16" name="Espace réservé du texte 3">
            <a:extLst>
              <a:ext uri="{FF2B5EF4-FFF2-40B4-BE49-F238E27FC236}">
                <a16:creationId xmlns:a16="http://schemas.microsoft.com/office/drawing/2014/main" id="{9A2B5BB6-4E9D-44E4-A600-3997AB362211}"/>
              </a:ext>
            </a:extLst>
          </p:cNvPr>
          <p:cNvSpPr>
            <a:spLocks noGrp="1"/>
          </p:cNvSpPr>
          <p:nvPr>
            <p:ph type="body" sz="quarter" idx="10"/>
          </p:nvPr>
        </p:nvSpPr>
        <p:spPr>
          <a:xfrm>
            <a:off x="358775" y="2782888"/>
            <a:ext cx="9324975" cy="46161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159736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space graphique + Texte 1 colonn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75EC31A-FF87-43E6-A1CD-18CC5F315BFB}"/>
              </a:ext>
            </a:extLst>
          </p:cNvPr>
          <p:cNvGraphicFramePr>
            <a:graphicFrameLocks noChangeAspect="1"/>
          </p:cNvGraphicFramePr>
          <p:nvPr userDrawn="1">
            <p:custDataLst>
              <p:tags r:id="rId1"/>
            </p:custDataLst>
            <p:extLst>
              <p:ext uri="{D42A27DB-BD31-4B8C-83A1-F6EECF244321}">
                <p14:modId xmlns:p14="http://schemas.microsoft.com/office/powerpoint/2010/main" val="1746312691"/>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E75EC31A-FF87-43E6-A1CD-18CC5F315BFB}"/>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5210716"/>
            <a:ext cx="9324975" cy="2188320"/>
          </a:xfrm>
        </p:spPr>
        <p:txBody>
          <a:bodyPr/>
          <a:lstStyle>
            <a:lvl1pPr rtl="0">
              <a:defRPr/>
            </a:lvl1pPr>
            <a:lvl2pPr rtl="0">
              <a:defRPr/>
            </a:lvl2pPr>
            <a:lvl3pPr rtl="0">
              <a:defRPr/>
            </a:lvl3pPr>
            <a:lvl4pPr rtl="0">
              <a:defRPr/>
            </a:lvl4pPr>
            <a:lvl5pPr rtl="0">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 name="Espace réservé du texte 9">
            <a:extLst>
              <a:ext uri="{FF2B5EF4-FFF2-40B4-BE49-F238E27FC236}">
                <a16:creationId xmlns:a16="http://schemas.microsoft.com/office/drawing/2014/main" id="{337B5AB0-110F-4135-A868-0F24C0B84DE4}"/>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9" name="Espace réservé du texte 8">
            <a:extLst>
              <a:ext uri="{FF2B5EF4-FFF2-40B4-BE49-F238E27FC236}">
                <a16:creationId xmlns:a16="http://schemas.microsoft.com/office/drawing/2014/main" id="{7D462852-3324-4575-9ADC-878EE521BB64}"/>
              </a:ext>
            </a:extLst>
          </p:cNvPr>
          <p:cNvSpPr>
            <a:spLocks noGrp="1"/>
          </p:cNvSpPr>
          <p:nvPr>
            <p:ph type="body" sz="quarter" idx="17"/>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7" name="Titre 6">
            <a:extLst>
              <a:ext uri="{FF2B5EF4-FFF2-40B4-BE49-F238E27FC236}">
                <a16:creationId xmlns:a16="http://schemas.microsoft.com/office/drawing/2014/main" id="{ED2F558B-B62B-475A-8601-2B67C8C6075E}"/>
              </a:ext>
            </a:extLst>
          </p:cNvPr>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343759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e couverture ─ Sans photo">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27C0DDE-C143-4667-B327-E481F3980C42}"/>
              </a:ext>
            </a:extLst>
          </p:cNvPr>
          <p:cNvGraphicFramePr>
            <a:graphicFrameLocks noChangeAspect="1"/>
          </p:cNvGraphicFramePr>
          <p:nvPr userDrawn="1">
            <p:custDataLst>
              <p:tags r:id="rId1"/>
            </p:custDataLst>
            <p:extLst>
              <p:ext uri="{D42A27DB-BD31-4B8C-83A1-F6EECF244321}">
                <p14:modId xmlns:p14="http://schemas.microsoft.com/office/powerpoint/2010/main" val="389774460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927C0DDE-C143-4667-B327-E481F3980C42}"/>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389116E9-D695-4FA3-81E5-A2D4D29E9717}"/>
              </a:ext>
            </a:extLst>
          </p:cNvPr>
          <p:cNvSpPr>
            <a:spLocks noGrp="1"/>
          </p:cNvSpPr>
          <p:nvPr>
            <p:ph type="title"/>
          </p:nvPr>
        </p:nvSpPr>
        <p:spPr>
          <a:xfrm>
            <a:off x="358779" y="4023749"/>
            <a:ext cx="5349872" cy="967351"/>
          </a:xfrm>
        </p:spPr>
        <p:txBody>
          <a:bodyPr vert="horz" rIns="108000" anchor="b"/>
          <a:lstStyle>
            <a:lvl1pPr>
              <a:lnSpc>
                <a:spcPct val="85000"/>
              </a:lnSpc>
              <a:defRPr/>
            </a:lvl1pPr>
          </a:lstStyle>
          <a:p>
            <a:r>
              <a:rPr lang="fr-FR"/>
              <a:t>Modifiez le style du titre</a:t>
            </a:r>
            <a:endParaRPr lang="en-US"/>
          </a:p>
        </p:txBody>
      </p:sp>
      <p:pic>
        <p:nvPicPr>
          <p:cNvPr id="10" name="Image 9">
            <a:extLst>
              <a:ext uri="{FF2B5EF4-FFF2-40B4-BE49-F238E27FC236}">
                <a16:creationId xmlns:a16="http://schemas.microsoft.com/office/drawing/2014/main" id="{F5E1D8FC-176B-4106-857B-70FAB0502ADD}"/>
              </a:ext>
            </a:extLst>
          </p:cNvPr>
          <p:cNvPicPr>
            <a:picLocks noChangeAspect="1"/>
          </p:cNvPicPr>
          <p:nvPr userDrawn="1"/>
        </p:nvPicPr>
        <p:blipFill rotWithShape="1">
          <a:blip r:embed="rId5"/>
          <a:srcRect l="-1" t="18106" r="48256" b="26398"/>
          <a:stretch/>
        </p:blipFill>
        <p:spPr>
          <a:xfrm>
            <a:off x="5835650" y="-1"/>
            <a:ext cx="4208463" cy="7775575"/>
          </a:xfrm>
          <a:prstGeom prst="rect">
            <a:avLst/>
          </a:prstGeom>
        </p:spPr>
      </p:pic>
      <p:sp>
        <p:nvSpPr>
          <p:cNvPr id="12" name="ZoneTexte 11">
            <a:extLst>
              <a:ext uri="{FF2B5EF4-FFF2-40B4-BE49-F238E27FC236}">
                <a16:creationId xmlns:a16="http://schemas.microsoft.com/office/drawing/2014/main" id="{3F7FAD16-5A76-4BEF-B389-A24CA31CD4E8}"/>
              </a:ext>
            </a:extLst>
          </p:cNvPr>
          <p:cNvSpPr txBox="1"/>
          <p:nvPr userDrawn="1"/>
        </p:nvSpPr>
        <p:spPr>
          <a:xfrm>
            <a:off x="358780" y="358775"/>
            <a:ext cx="1590670" cy="996950"/>
          </a:xfrm>
          <a:prstGeom prst="rect">
            <a:avLst/>
          </a:prstGeom>
          <a:solidFill>
            <a:schemeClr val="bg1">
              <a:lumMod val="95000"/>
            </a:schemeClr>
          </a:solidFill>
        </p:spPr>
        <p:txBody>
          <a:bodyPr wrap="square" lIns="0" tIns="0" rIns="0" bIns="0" rtlCol="0" anchor="ctr">
            <a:noAutofit/>
          </a:bodyPr>
          <a:lstStyle/>
          <a:p>
            <a:endParaRPr lang="fr-CA" sz="1483" b="0"/>
          </a:p>
          <a:p>
            <a:pPr algn="ctr"/>
            <a:r>
              <a:rPr lang="fr-CA" sz="1483" b="1"/>
              <a:t>Logo client</a:t>
            </a:r>
          </a:p>
          <a:p>
            <a:endParaRPr lang="en-US" sz="1483" b="0"/>
          </a:p>
        </p:txBody>
      </p:sp>
      <p:pic>
        <p:nvPicPr>
          <p:cNvPr id="13" name="Graphique 12">
            <a:extLst>
              <a:ext uri="{FF2B5EF4-FFF2-40B4-BE49-F238E27FC236}">
                <a16:creationId xmlns:a16="http://schemas.microsoft.com/office/drawing/2014/main" id="{02074875-9E64-48F7-B021-743835F82E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8780" y="6856323"/>
            <a:ext cx="1463463" cy="558890"/>
          </a:xfrm>
          <a:prstGeom prst="rect">
            <a:avLst/>
          </a:prstGeom>
        </p:spPr>
      </p:pic>
      <p:sp>
        <p:nvSpPr>
          <p:cNvPr id="14" name="Espace réservé du texte 12">
            <a:extLst>
              <a:ext uri="{FF2B5EF4-FFF2-40B4-BE49-F238E27FC236}">
                <a16:creationId xmlns:a16="http://schemas.microsoft.com/office/drawing/2014/main" id="{7BE4EBA9-DD28-40BE-9A86-A425A08AB0EE}"/>
              </a:ext>
            </a:extLst>
          </p:cNvPr>
          <p:cNvSpPr>
            <a:spLocks noGrp="1"/>
          </p:cNvSpPr>
          <p:nvPr>
            <p:ph type="body" sz="quarter" idx="14"/>
          </p:nvPr>
        </p:nvSpPr>
        <p:spPr>
          <a:xfrm>
            <a:off x="358779" y="5207000"/>
            <a:ext cx="5349871" cy="1002647"/>
          </a:xfrm>
        </p:spPr>
        <p:txBody>
          <a:bodyPr/>
          <a:lstStyle>
            <a:lvl1pPr>
              <a:defRPr sz="1400"/>
            </a:lvl1pPr>
            <a:lvl2pPr>
              <a:defRPr sz="1100" i="1"/>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322524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 texte 1 colonne + kicker">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3592497663"/>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Espace réservé du texte 3">
            <a:extLst>
              <a:ext uri="{FF2B5EF4-FFF2-40B4-BE49-F238E27FC236}">
                <a16:creationId xmlns:a16="http://schemas.microsoft.com/office/drawing/2014/main" id="{9F0C4312-B059-4F27-B230-B6F048B8E4A9}"/>
              </a:ext>
            </a:extLst>
          </p:cNvPr>
          <p:cNvSpPr>
            <a:spLocks noGrp="1"/>
          </p:cNvSpPr>
          <p:nvPr>
            <p:ph type="body" sz="quarter" idx="11"/>
          </p:nvPr>
        </p:nvSpPr>
        <p:spPr>
          <a:xfrm>
            <a:off x="3538538" y="1571625"/>
            <a:ext cx="6145212" cy="46307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u texte 8">
            <a:extLst>
              <a:ext uri="{FF2B5EF4-FFF2-40B4-BE49-F238E27FC236}">
                <a16:creationId xmlns:a16="http://schemas.microsoft.com/office/drawing/2014/main" id="{AB432C2A-F3D2-4452-8727-10666108B0DE}"/>
              </a:ext>
            </a:extLst>
          </p:cNvPr>
          <p:cNvSpPr>
            <a:spLocks noGrp="1"/>
          </p:cNvSpPr>
          <p:nvPr>
            <p:ph type="body" sz="quarter" idx="13"/>
          </p:nvPr>
        </p:nvSpPr>
        <p:spPr>
          <a:xfrm>
            <a:off x="3538538" y="6411247"/>
            <a:ext cx="6505575" cy="1003965"/>
          </a:xfrm>
          <a:solidFill>
            <a:schemeClr val="bg2"/>
          </a:solidFill>
        </p:spPr>
        <p:txBody>
          <a:bodyPr lIns="216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9" name="Espace réservé pour une image  8">
            <a:extLst>
              <a:ext uri="{FF2B5EF4-FFF2-40B4-BE49-F238E27FC236}">
                <a16:creationId xmlns:a16="http://schemas.microsoft.com/office/drawing/2014/main" id="{7588E5F0-22E4-4227-97EC-7AA7553EC5F0}"/>
              </a:ext>
            </a:extLst>
          </p:cNvPr>
          <p:cNvSpPr>
            <a:spLocks noGrp="1"/>
          </p:cNvSpPr>
          <p:nvPr>
            <p:ph type="pic" sz="quarter" idx="14"/>
          </p:nvPr>
        </p:nvSpPr>
        <p:spPr>
          <a:xfrm>
            <a:off x="0" y="0"/>
            <a:ext cx="3322638" cy="7775575"/>
          </a:xfrm>
          <a:solidFill>
            <a:schemeClr val="bg1">
              <a:lumMod val="95000"/>
            </a:schemeClr>
          </a:solidFill>
        </p:spPr>
        <p:txBody>
          <a:bodyPr/>
          <a:lstStyle/>
          <a:p>
            <a:endParaRPr lang="en-US"/>
          </a:p>
        </p:txBody>
      </p:sp>
      <p:sp>
        <p:nvSpPr>
          <p:cNvPr id="12" name="Espace réservé du texte 8">
            <a:extLst>
              <a:ext uri="{FF2B5EF4-FFF2-40B4-BE49-F238E27FC236}">
                <a16:creationId xmlns:a16="http://schemas.microsoft.com/office/drawing/2014/main" id="{09ADAA70-97A9-4218-A544-D26D01F46569}"/>
              </a:ext>
            </a:extLst>
          </p:cNvPr>
          <p:cNvSpPr>
            <a:spLocks noGrp="1"/>
          </p:cNvSpPr>
          <p:nvPr>
            <p:ph type="body" sz="quarter" idx="17"/>
          </p:nvPr>
        </p:nvSpPr>
        <p:spPr>
          <a:xfrm>
            <a:off x="3538538" y="376539"/>
            <a:ext cx="6145487"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3" name="Titre 2">
            <a:extLst>
              <a:ext uri="{FF2B5EF4-FFF2-40B4-BE49-F238E27FC236}">
                <a16:creationId xmlns:a16="http://schemas.microsoft.com/office/drawing/2014/main" id="{FA604162-B878-4CC4-9243-D85B3D7A048D}"/>
              </a:ext>
            </a:extLst>
          </p:cNvPr>
          <p:cNvSpPr>
            <a:spLocks noGrp="1"/>
          </p:cNvSpPr>
          <p:nvPr>
            <p:ph type="title"/>
          </p:nvPr>
        </p:nvSpPr>
        <p:spPr>
          <a:xfrm>
            <a:off x="3538538" y="629920"/>
            <a:ext cx="6145212" cy="941705"/>
          </a:xfrm>
        </p:spPr>
        <p:txBody>
          <a:bodyPr vert="horz"/>
          <a:lstStyle/>
          <a:p>
            <a:r>
              <a:rPr lang="fr-FR"/>
              <a:t>Modifiez le style du titre</a:t>
            </a:r>
            <a:endParaRPr lang="en-US"/>
          </a:p>
        </p:txBody>
      </p:sp>
    </p:spTree>
    <p:extLst>
      <p:ext uri="{BB962C8B-B14F-4D97-AF65-F5344CB8AC3E}">
        <p14:creationId xmlns:p14="http://schemas.microsoft.com/office/powerpoint/2010/main" val="1282475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e 1 colonne + imag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4090958247"/>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064" y="2782888"/>
            <a:ext cx="6145212" cy="461614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pour une image  8">
            <a:extLst>
              <a:ext uri="{FF2B5EF4-FFF2-40B4-BE49-F238E27FC236}">
                <a16:creationId xmlns:a16="http://schemas.microsoft.com/office/drawing/2014/main" id="{E63BFCAC-9F41-4C51-A112-52303928EE48}"/>
              </a:ext>
            </a:extLst>
          </p:cNvPr>
          <p:cNvSpPr>
            <a:spLocks noGrp="1"/>
          </p:cNvSpPr>
          <p:nvPr>
            <p:ph type="pic" sz="quarter" idx="14"/>
          </p:nvPr>
        </p:nvSpPr>
        <p:spPr>
          <a:xfrm>
            <a:off x="6719889" y="0"/>
            <a:ext cx="3324226" cy="7775575"/>
          </a:xfrm>
          <a:solidFill>
            <a:schemeClr val="bg1">
              <a:lumMod val="95000"/>
            </a:schemeClr>
          </a:solidFill>
        </p:spPr>
        <p:txBody>
          <a:bodyPr/>
          <a:lstStyle/>
          <a:p>
            <a:endParaRPr lang="en-US"/>
          </a:p>
        </p:txBody>
      </p:sp>
      <p:sp>
        <p:nvSpPr>
          <p:cNvPr id="11" name="Espace réservé du texte 9">
            <a:extLst>
              <a:ext uri="{FF2B5EF4-FFF2-40B4-BE49-F238E27FC236}">
                <a16:creationId xmlns:a16="http://schemas.microsoft.com/office/drawing/2014/main" id="{4A0B8D6F-3F64-4B7B-B66D-D901587B32AF}"/>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2" name="Espace réservé du texte 8">
            <a:extLst>
              <a:ext uri="{FF2B5EF4-FFF2-40B4-BE49-F238E27FC236}">
                <a16:creationId xmlns:a16="http://schemas.microsoft.com/office/drawing/2014/main" id="{CDD7FBB4-C0A9-4CE3-B4E6-71CEC20C3B3D}"/>
              </a:ext>
            </a:extLst>
          </p:cNvPr>
          <p:cNvSpPr>
            <a:spLocks noGrp="1"/>
          </p:cNvSpPr>
          <p:nvPr>
            <p:ph type="body" sz="quarter" idx="17"/>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3" name="Titre 2">
            <a:extLst>
              <a:ext uri="{FF2B5EF4-FFF2-40B4-BE49-F238E27FC236}">
                <a16:creationId xmlns:a16="http://schemas.microsoft.com/office/drawing/2014/main" id="{AB1FCD96-C00F-438B-8188-6664A0E2B4FB}"/>
              </a:ext>
            </a:extLst>
          </p:cNvPr>
          <p:cNvSpPr>
            <a:spLocks noGrp="1"/>
          </p:cNvSpPr>
          <p:nvPr>
            <p:ph type="title"/>
          </p:nvPr>
        </p:nvSpPr>
        <p:spPr>
          <a:xfrm>
            <a:off x="358775" y="629920"/>
            <a:ext cx="6145213" cy="941705"/>
          </a:xfrm>
        </p:spPr>
        <p:txBody>
          <a:bodyPr vert="horz"/>
          <a:lstStyle/>
          <a:p>
            <a:r>
              <a:rPr lang="fr-FR"/>
              <a:t>Modifiez le style du titre</a:t>
            </a:r>
            <a:endParaRPr lang="en-US"/>
          </a:p>
        </p:txBody>
      </p:sp>
    </p:spTree>
    <p:extLst>
      <p:ext uri="{BB962C8B-B14F-4D97-AF65-F5344CB8AC3E}">
        <p14:creationId xmlns:p14="http://schemas.microsoft.com/office/powerpoint/2010/main" val="58861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e 1 colonne + image +kicker">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52724429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1571625"/>
            <a:ext cx="6145213" cy="46307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pour une image  8">
            <a:extLst>
              <a:ext uri="{FF2B5EF4-FFF2-40B4-BE49-F238E27FC236}">
                <a16:creationId xmlns:a16="http://schemas.microsoft.com/office/drawing/2014/main" id="{E63BFCAC-9F41-4C51-A112-52303928EE48}"/>
              </a:ext>
            </a:extLst>
          </p:cNvPr>
          <p:cNvSpPr>
            <a:spLocks noGrp="1"/>
          </p:cNvSpPr>
          <p:nvPr>
            <p:ph type="pic" sz="quarter" idx="14"/>
          </p:nvPr>
        </p:nvSpPr>
        <p:spPr>
          <a:xfrm>
            <a:off x="6719889" y="0"/>
            <a:ext cx="3324226" cy="7775575"/>
          </a:xfrm>
          <a:solidFill>
            <a:schemeClr val="bg1">
              <a:lumMod val="95000"/>
            </a:schemeClr>
          </a:solidFill>
        </p:spPr>
        <p:txBody>
          <a:bodyPr/>
          <a:lstStyle/>
          <a:p>
            <a:endParaRPr lang="en-US"/>
          </a:p>
        </p:txBody>
      </p:sp>
      <p:sp>
        <p:nvSpPr>
          <p:cNvPr id="7" name="Espace réservé du texte 8">
            <a:extLst>
              <a:ext uri="{FF2B5EF4-FFF2-40B4-BE49-F238E27FC236}">
                <a16:creationId xmlns:a16="http://schemas.microsoft.com/office/drawing/2014/main" id="{5657FBDB-6EB7-42DA-9546-ABF03C19397E}"/>
              </a:ext>
            </a:extLst>
          </p:cNvPr>
          <p:cNvSpPr>
            <a:spLocks noGrp="1"/>
          </p:cNvSpPr>
          <p:nvPr>
            <p:ph type="body" sz="quarter" idx="15"/>
          </p:nvPr>
        </p:nvSpPr>
        <p:spPr>
          <a:xfrm>
            <a:off x="1" y="6411249"/>
            <a:ext cx="6503988" cy="1003963"/>
          </a:xfrm>
          <a:solidFill>
            <a:schemeClr val="bg2"/>
          </a:solidFill>
        </p:spPr>
        <p:txBody>
          <a:bodyPr lIns="360000" rIns="216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2" name="Espace réservé du texte 9">
            <a:extLst>
              <a:ext uri="{FF2B5EF4-FFF2-40B4-BE49-F238E27FC236}">
                <a16:creationId xmlns:a16="http://schemas.microsoft.com/office/drawing/2014/main" id="{0EB543D4-7D00-4C30-90C5-5A001198123A}"/>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3" name="Espace réservé du texte 8">
            <a:extLst>
              <a:ext uri="{FF2B5EF4-FFF2-40B4-BE49-F238E27FC236}">
                <a16:creationId xmlns:a16="http://schemas.microsoft.com/office/drawing/2014/main" id="{62F8BD35-8480-4178-8C22-734F39986FF1}"/>
              </a:ext>
            </a:extLst>
          </p:cNvPr>
          <p:cNvSpPr>
            <a:spLocks noGrp="1"/>
          </p:cNvSpPr>
          <p:nvPr>
            <p:ph type="body" sz="quarter" idx="17"/>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3" name="Titre 2">
            <a:extLst>
              <a:ext uri="{FF2B5EF4-FFF2-40B4-BE49-F238E27FC236}">
                <a16:creationId xmlns:a16="http://schemas.microsoft.com/office/drawing/2014/main" id="{194E9396-4C65-454A-B6C9-9906F36AF7AD}"/>
              </a:ext>
            </a:extLst>
          </p:cNvPr>
          <p:cNvSpPr>
            <a:spLocks noGrp="1"/>
          </p:cNvSpPr>
          <p:nvPr>
            <p:ph type="title"/>
          </p:nvPr>
        </p:nvSpPr>
        <p:spPr>
          <a:xfrm>
            <a:off x="358775" y="629920"/>
            <a:ext cx="6145213" cy="941705"/>
          </a:xfrm>
        </p:spPr>
        <p:txBody>
          <a:bodyPr vert="horz"/>
          <a:lstStyle/>
          <a:p>
            <a:r>
              <a:rPr lang="fr-FR"/>
              <a:t>Modifiez le style du titre</a:t>
            </a:r>
            <a:endParaRPr lang="en-US"/>
          </a:p>
        </p:txBody>
      </p:sp>
    </p:spTree>
    <p:extLst>
      <p:ext uri="{BB962C8B-B14F-4D97-AF65-F5344CB8AC3E}">
        <p14:creationId xmlns:p14="http://schemas.microsoft.com/office/powerpoint/2010/main" val="610378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287754917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Titre 6">
            <a:extLst>
              <a:ext uri="{FF2B5EF4-FFF2-40B4-BE49-F238E27FC236}">
                <a16:creationId xmlns:a16="http://schemas.microsoft.com/office/drawing/2014/main" id="{FDB03796-411C-4E36-A892-9D5E64E54C9B}"/>
              </a:ext>
            </a:extLst>
          </p:cNvPr>
          <p:cNvSpPr>
            <a:spLocks noGrp="1"/>
          </p:cNvSpPr>
          <p:nvPr>
            <p:ph type="title"/>
          </p:nvPr>
        </p:nvSpPr>
        <p:spPr/>
        <p:txBody>
          <a:bodyPr vert="horz"/>
          <a:lstStyle/>
          <a:p>
            <a:r>
              <a:rPr lang="fr-FR"/>
              <a:t>Modifiez le style du titre</a:t>
            </a:r>
            <a:endParaRPr lang="en-US"/>
          </a:p>
        </p:txBody>
      </p:sp>
      <p:sp>
        <p:nvSpPr>
          <p:cNvPr id="8" name="Espace réservé du texte 9">
            <a:extLst>
              <a:ext uri="{FF2B5EF4-FFF2-40B4-BE49-F238E27FC236}">
                <a16:creationId xmlns:a16="http://schemas.microsoft.com/office/drawing/2014/main" id="{562D2662-8477-47DA-8990-4A3490EFD359}"/>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9" name="Espace réservé du texte 8">
            <a:extLst>
              <a:ext uri="{FF2B5EF4-FFF2-40B4-BE49-F238E27FC236}">
                <a16:creationId xmlns:a16="http://schemas.microsoft.com/office/drawing/2014/main" id="{281C33F4-3B18-488C-99F6-52AA602D1E5F}"/>
              </a:ext>
            </a:extLst>
          </p:cNvPr>
          <p:cNvSpPr>
            <a:spLocks noGrp="1"/>
          </p:cNvSpPr>
          <p:nvPr>
            <p:ph type="body" sz="quarter" idx="17"/>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851648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seul + fond gri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3754370549"/>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Titre 6">
            <a:extLst>
              <a:ext uri="{FF2B5EF4-FFF2-40B4-BE49-F238E27FC236}">
                <a16:creationId xmlns:a16="http://schemas.microsoft.com/office/drawing/2014/main" id="{FDB03796-411C-4E36-A892-9D5E64E54C9B}"/>
              </a:ext>
            </a:extLst>
          </p:cNvPr>
          <p:cNvSpPr>
            <a:spLocks noGrp="1"/>
          </p:cNvSpPr>
          <p:nvPr>
            <p:ph type="title"/>
          </p:nvPr>
        </p:nvSpPr>
        <p:spPr/>
        <p:txBody>
          <a:bodyPr vert="horz"/>
          <a:lstStyle/>
          <a:p>
            <a:r>
              <a:rPr lang="fr-FR"/>
              <a:t>Modifiez le style du titre</a:t>
            </a:r>
            <a:endParaRPr lang="en-US"/>
          </a:p>
        </p:txBody>
      </p:sp>
      <p:sp>
        <p:nvSpPr>
          <p:cNvPr id="2" name="Rectangle 1">
            <a:extLst>
              <a:ext uri="{FF2B5EF4-FFF2-40B4-BE49-F238E27FC236}">
                <a16:creationId xmlns:a16="http://schemas.microsoft.com/office/drawing/2014/main" id="{22F41C13-5030-4D46-BF4C-DAD63B4F9BD7}"/>
              </a:ext>
            </a:extLst>
          </p:cNvPr>
          <p:cNvSpPr/>
          <p:nvPr userDrawn="1"/>
        </p:nvSpPr>
        <p:spPr>
          <a:xfrm>
            <a:off x="0" y="1607313"/>
            <a:ext cx="10044113" cy="57596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3"/>
          </a:p>
        </p:txBody>
      </p:sp>
      <p:sp>
        <p:nvSpPr>
          <p:cNvPr id="8" name="Espace réservé du texte 9">
            <a:extLst>
              <a:ext uri="{FF2B5EF4-FFF2-40B4-BE49-F238E27FC236}">
                <a16:creationId xmlns:a16="http://schemas.microsoft.com/office/drawing/2014/main" id="{CA7DB2E7-0B28-470C-9BF7-9B05FD2E29FF}"/>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1" name="Espace réservé du texte 8">
            <a:extLst>
              <a:ext uri="{FF2B5EF4-FFF2-40B4-BE49-F238E27FC236}">
                <a16:creationId xmlns:a16="http://schemas.microsoft.com/office/drawing/2014/main" id="{28476299-5381-4739-9C71-025A567A0FD6}"/>
              </a:ext>
            </a:extLst>
          </p:cNvPr>
          <p:cNvSpPr>
            <a:spLocks noGrp="1"/>
          </p:cNvSpPr>
          <p:nvPr>
            <p:ph type="body" sz="quarter" idx="17"/>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3222186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 + titr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4163472411"/>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Titre 6">
            <a:extLst>
              <a:ext uri="{FF2B5EF4-FFF2-40B4-BE49-F238E27FC236}">
                <a16:creationId xmlns:a16="http://schemas.microsoft.com/office/drawing/2014/main" id="{FDB03796-411C-4E36-A892-9D5E64E54C9B}"/>
              </a:ext>
            </a:extLst>
          </p:cNvPr>
          <p:cNvSpPr>
            <a:spLocks noGrp="1"/>
          </p:cNvSpPr>
          <p:nvPr>
            <p:ph type="title"/>
          </p:nvPr>
        </p:nvSpPr>
        <p:spPr/>
        <p:txBody>
          <a:bodyPr vert="horz"/>
          <a:lstStyle/>
          <a:p>
            <a:r>
              <a:rPr lang="fr-FR"/>
              <a:t>Modifiez le style du titre</a:t>
            </a:r>
            <a:endParaRPr lang="en-US"/>
          </a:p>
        </p:txBody>
      </p:sp>
      <p:sp>
        <p:nvSpPr>
          <p:cNvPr id="6" name="Espace réservé du texte 8">
            <a:extLst>
              <a:ext uri="{FF2B5EF4-FFF2-40B4-BE49-F238E27FC236}">
                <a16:creationId xmlns:a16="http://schemas.microsoft.com/office/drawing/2014/main" id="{5B6588E9-24F6-444D-BD7D-7507DE819DF8}"/>
              </a:ext>
            </a:extLst>
          </p:cNvPr>
          <p:cNvSpPr>
            <a:spLocks noGrp="1"/>
          </p:cNvSpPr>
          <p:nvPr>
            <p:ph type="body" sz="quarter" idx="13"/>
          </p:nvPr>
        </p:nvSpPr>
        <p:spPr>
          <a:xfrm>
            <a:off x="0" y="1607312"/>
            <a:ext cx="10044113" cy="955748"/>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8" name="Espace réservé du texte 9">
            <a:extLst>
              <a:ext uri="{FF2B5EF4-FFF2-40B4-BE49-F238E27FC236}">
                <a16:creationId xmlns:a16="http://schemas.microsoft.com/office/drawing/2014/main" id="{45899245-E9FC-4621-8BFC-9B9493B2F50B}"/>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9" name="Espace réservé du texte 8">
            <a:extLst>
              <a:ext uri="{FF2B5EF4-FFF2-40B4-BE49-F238E27FC236}">
                <a16:creationId xmlns:a16="http://schemas.microsoft.com/office/drawing/2014/main" id="{FA9A6E8B-C8DA-4E5F-8BAB-9FE2D5E83E24}"/>
              </a:ext>
            </a:extLst>
          </p:cNvPr>
          <p:cNvSpPr>
            <a:spLocks noGrp="1"/>
          </p:cNvSpPr>
          <p:nvPr>
            <p:ph type="body" sz="quarter" idx="17"/>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4215446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 avec pied de pag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3EF3C2A-4DCF-4FC4-B67D-25C2B7CF2F76}"/>
              </a:ext>
            </a:extLst>
          </p:cNvPr>
          <p:cNvGraphicFramePr>
            <a:graphicFrameLocks noChangeAspect="1"/>
          </p:cNvGraphicFramePr>
          <p:nvPr userDrawn="1">
            <p:custDataLst>
              <p:tags r:id="rId1"/>
            </p:custDataLst>
            <p:extLst>
              <p:ext uri="{D42A27DB-BD31-4B8C-83A1-F6EECF244321}">
                <p14:modId xmlns:p14="http://schemas.microsoft.com/office/powerpoint/2010/main" val="35216433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3" name="Objet 2" hidden="1">
                        <a:extLst>
                          <a:ext uri="{FF2B5EF4-FFF2-40B4-BE49-F238E27FC236}">
                            <a16:creationId xmlns:a16="http://schemas.microsoft.com/office/drawing/2014/main" id="{E3EF3C2A-4DCF-4FC4-B67D-25C2B7CF2F76}"/>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5" name="Espace réservé du texte 9">
            <a:extLst>
              <a:ext uri="{FF2B5EF4-FFF2-40B4-BE49-F238E27FC236}">
                <a16:creationId xmlns:a16="http://schemas.microsoft.com/office/drawing/2014/main" id="{AD5CEDFE-2EE1-4577-8158-8AAF21E387B1}"/>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1971018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ide sans pied de pag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3EF3C2A-4DCF-4FC4-B67D-25C2B7CF2F76}"/>
              </a:ext>
            </a:extLst>
          </p:cNvPr>
          <p:cNvGraphicFramePr>
            <a:graphicFrameLocks noChangeAspect="1"/>
          </p:cNvGraphicFramePr>
          <p:nvPr userDrawn="1">
            <p:custDataLst>
              <p:tags r:id="rId1"/>
            </p:custDataLst>
            <p:extLst>
              <p:ext uri="{D42A27DB-BD31-4B8C-83A1-F6EECF244321}">
                <p14:modId xmlns:p14="http://schemas.microsoft.com/office/powerpoint/2010/main" val="3260758256"/>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3" name="Objet 2" hidden="1">
                        <a:extLst>
                          <a:ext uri="{FF2B5EF4-FFF2-40B4-BE49-F238E27FC236}">
                            <a16:creationId xmlns:a16="http://schemas.microsoft.com/office/drawing/2014/main" id="{E3EF3C2A-4DCF-4FC4-B67D-25C2B7CF2F76}"/>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Tree>
    <p:extLst>
      <p:ext uri="{BB962C8B-B14F-4D97-AF65-F5344CB8AC3E}">
        <p14:creationId xmlns:p14="http://schemas.microsoft.com/office/powerpoint/2010/main" val="3223215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e étroit + image large">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6BEEDBD7-37E5-457B-B470-F2E5E736ADD0}"/>
              </a:ext>
            </a:extLst>
          </p:cNvPr>
          <p:cNvGraphicFramePr>
            <a:graphicFrameLocks noChangeAspect="1"/>
          </p:cNvGraphicFramePr>
          <p:nvPr userDrawn="1">
            <p:custDataLst>
              <p:tags r:id="rId1"/>
            </p:custDataLst>
            <p:extLst>
              <p:ext uri="{D42A27DB-BD31-4B8C-83A1-F6EECF244321}">
                <p14:modId xmlns:p14="http://schemas.microsoft.com/office/powerpoint/2010/main" val="2794901117"/>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6" name="Objet 5" hidden="1">
                        <a:extLst>
                          <a:ext uri="{FF2B5EF4-FFF2-40B4-BE49-F238E27FC236}">
                            <a16:creationId xmlns:a16="http://schemas.microsoft.com/office/drawing/2014/main" id="{6BEEDBD7-37E5-457B-B470-F2E5E736ADD0}"/>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CCC8A64C-4D13-45E8-AFFD-E30FF8043598}"/>
              </a:ext>
            </a:extLst>
          </p:cNvPr>
          <p:cNvSpPr>
            <a:spLocks noGrp="1"/>
          </p:cNvSpPr>
          <p:nvPr>
            <p:ph type="body" sz="quarter" idx="10"/>
          </p:nvPr>
        </p:nvSpPr>
        <p:spPr>
          <a:xfrm>
            <a:off x="358775" y="2782889"/>
            <a:ext cx="2968338" cy="458411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pour une image  8">
            <a:extLst>
              <a:ext uri="{FF2B5EF4-FFF2-40B4-BE49-F238E27FC236}">
                <a16:creationId xmlns:a16="http://schemas.microsoft.com/office/drawing/2014/main" id="{E63BFCAC-9F41-4C51-A112-52303928EE48}"/>
              </a:ext>
            </a:extLst>
          </p:cNvPr>
          <p:cNvSpPr>
            <a:spLocks noGrp="1"/>
          </p:cNvSpPr>
          <p:nvPr>
            <p:ph type="pic" sz="quarter" idx="14"/>
          </p:nvPr>
        </p:nvSpPr>
        <p:spPr>
          <a:xfrm>
            <a:off x="3538538" y="0"/>
            <a:ext cx="6505576" cy="7775575"/>
          </a:xfrm>
          <a:solidFill>
            <a:schemeClr val="bg1">
              <a:lumMod val="95000"/>
            </a:schemeClr>
          </a:solidFill>
        </p:spPr>
        <p:txBody>
          <a:bodyPr/>
          <a:lstStyle/>
          <a:p>
            <a:endParaRPr lang="en-US"/>
          </a:p>
        </p:txBody>
      </p:sp>
      <p:sp>
        <p:nvSpPr>
          <p:cNvPr id="9" name="Titre 4">
            <a:extLst>
              <a:ext uri="{FF2B5EF4-FFF2-40B4-BE49-F238E27FC236}">
                <a16:creationId xmlns:a16="http://schemas.microsoft.com/office/drawing/2014/main" id="{27B86BFC-A5FE-4BB3-8D39-DE92C753343F}"/>
              </a:ext>
            </a:extLst>
          </p:cNvPr>
          <p:cNvSpPr>
            <a:spLocks noGrp="1"/>
          </p:cNvSpPr>
          <p:nvPr>
            <p:ph type="title"/>
          </p:nvPr>
        </p:nvSpPr>
        <p:spPr>
          <a:xfrm>
            <a:off x="358775" y="622046"/>
            <a:ext cx="2968682" cy="985267"/>
          </a:xfrm>
        </p:spPr>
        <p:txBody>
          <a:bodyPr vert="horz"/>
          <a:lstStyle/>
          <a:p>
            <a:r>
              <a:rPr lang="fr-FR"/>
              <a:t>Modifiez le style du titre</a:t>
            </a:r>
            <a:endParaRPr lang="en-US"/>
          </a:p>
        </p:txBody>
      </p:sp>
      <p:sp>
        <p:nvSpPr>
          <p:cNvPr id="11" name="Espace réservé du texte 9">
            <a:extLst>
              <a:ext uri="{FF2B5EF4-FFF2-40B4-BE49-F238E27FC236}">
                <a16:creationId xmlns:a16="http://schemas.microsoft.com/office/drawing/2014/main" id="{EDC64099-35EC-48DC-A8AA-7A907396E38C}"/>
              </a:ext>
            </a:extLst>
          </p:cNvPr>
          <p:cNvSpPr>
            <a:spLocks noGrp="1"/>
          </p:cNvSpPr>
          <p:nvPr>
            <p:ph type="body" sz="quarter" idx="11"/>
          </p:nvPr>
        </p:nvSpPr>
        <p:spPr>
          <a:xfrm>
            <a:off x="358775" y="7415212"/>
            <a:ext cx="2963863"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2" name="Espace réservé du texte 8">
            <a:extLst>
              <a:ext uri="{FF2B5EF4-FFF2-40B4-BE49-F238E27FC236}">
                <a16:creationId xmlns:a16="http://schemas.microsoft.com/office/drawing/2014/main" id="{D1148F70-32D0-4A05-9CF6-08F1C7401077}"/>
              </a:ext>
            </a:extLst>
          </p:cNvPr>
          <p:cNvSpPr>
            <a:spLocks noGrp="1"/>
          </p:cNvSpPr>
          <p:nvPr>
            <p:ph type="body" sz="quarter" idx="17"/>
          </p:nvPr>
        </p:nvSpPr>
        <p:spPr>
          <a:xfrm>
            <a:off x="358777" y="376539"/>
            <a:ext cx="296386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Tree>
    <p:extLst>
      <p:ext uri="{BB962C8B-B14F-4D97-AF65-F5344CB8AC3E}">
        <p14:creationId xmlns:p14="http://schemas.microsoft.com/office/powerpoint/2010/main" val="1706334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mage pleine page 1">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3EF3C2A-4DCF-4FC4-B67D-25C2B7CF2F76}"/>
              </a:ext>
            </a:extLst>
          </p:cNvPr>
          <p:cNvGraphicFramePr>
            <a:graphicFrameLocks noChangeAspect="1"/>
          </p:cNvGraphicFramePr>
          <p:nvPr userDrawn="1">
            <p:custDataLst>
              <p:tags r:id="rId1"/>
            </p:custDataLst>
            <p:extLst>
              <p:ext uri="{D42A27DB-BD31-4B8C-83A1-F6EECF244321}">
                <p14:modId xmlns:p14="http://schemas.microsoft.com/office/powerpoint/2010/main" val="812360209"/>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3" name="Objet 2" hidden="1">
                        <a:extLst>
                          <a:ext uri="{FF2B5EF4-FFF2-40B4-BE49-F238E27FC236}">
                            <a16:creationId xmlns:a16="http://schemas.microsoft.com/office/drawing/2014/main" id="{E3EF3C2A-4DCF-4FC4-B67D-25C2B7CF2F76}"/>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5" name="Espace réservé pour une image  4">
            <a:extLst>
              <a:ext uri="{FF2B5EF4-FFF2-40B4-BE49-F238E27FC236}">
                <a16:creationId xmlns:a16="http://schemas.microsoft.com/office/drawing/2014/main" id="{AB10C984-21C4-4A0F-8472-A36A897BD9AD}"/>
              </a:ext>
            </a:extLst>
          </p:cNvPr>
          <p:cNvSpPr>
            <a:spLocks noGrp="1"/>
          </p:cNvSpPr>
          <p:nvPr>
            <p:ph type="pic" sz="quarter" idx="10"/>
          </p:nvPr>
        </p:nvSpPr>
        <p:spPr>
          <a:xfrm>
            <a:off x="0" y="0"/>
            <a:ext cx="10044113" cy="7775575"/>
          </a:xfrm>
          <a:solidFill>
            <a:schemeClr val="bg2"/>
          </a:solidFill>
        </p:spPr>
        <p:txBody>
          <a:bodyPr/>
          <a:lstStyle/>
          <a:p>
            <a:endParaRPr lang="fr-CA"/>
          </a:p>
        </p:txBody>
      </p:sp>
      <p:sp>
        <p:nvSpPr>
          <p:cNvPr id="7" name="Espace réservé du texte 6">
            <a:extLst>
              <a:ext uri="{FF2B5EF4-FFF2-40B4-BE49-F238E27FC236}">
                <a16:creationId xmlns:a16="http://schemas.microsoft.com/office/drawing/2014/main" id="{C1A25EEB-EE1B-4359-B7B3-D5E492779FC2}"/>
              </a:ext>
            </a:extLst>
          </p:cNvPr>
          <p:cNvSpPr>
            <a:spLocks noGrp="1"/>
          </p:cNvSpPr>
          <p:nvPr>
            <p:ph type="body" sz="quarter" idx="11"/>
          </p:nvPr>
        </p:nvSpPr>
        <p:spPr>
          <a:xfrm>
            <a:off x="358775" y="5210716"/>
            <a:ext cx="4554538" cy="2564859"/>
          </a:xfrm>
          <a:solidFill>
            <a:schemeClr val="accent2">
              <a:lumMod val="50000"/>
              <a:alpha val="50000"/>
            </a:schemeClr>
          </a:solidFill>
        </p:spPr>
        <p:txBody>
          <a:bodyPr lIns="216000" tIns="216000" rIns="216000" bIns="216000" anchor="t"/>
          <a:lstStyle>
            <a:lvl1pPr>
              <a:defRPr sz="2400" b="1">
                <a:solidFill>
                  <a:schemeClr val="bg1"/>
                </a:solidFill>
              </a:defRPr>
            </a:lvl1pPr>
            <a:lvl2pPr>
              <a:defRPr sz="1600">
                <a:solidFill>
                  <a:schemeClr val="bg1"/>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415313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éparateur - Option 1">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353478236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6" name="Espace réservé du texte 5">
            <a:extLst>
              <a:ext uri="{FF2B5EF4-FFF2-40B4-BE49-F238E27FC236}">
                <a16:creationId xmlns:a16="http://schemas.microsoft.com/office/drawing/2014/main" id="{88966EA5-071F-4361-B1EB-60B23AB5104F}"/>
              </a:ext>
            </a:extLst>
          </p:cNvPr>
          <p:cNvSpPr>
            <a:spLocks noGrp="1"/>
          </p:cNvSpPr>
          <p:nvPr>
            <p:ph type="body" sz="quarter" idx="10"/>
          </p:nvPr>
        </p:nvSpPr>
        <p:spPr>
          <a:xfrm>
            <a:off x="358775" y="1571624"/>
            <a:ext cx="4554538" cy="3419475"/>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lIns="612000" tIns="540000" anchor="t"/>
          <a:lstStyle>
            <a:lvl1pPr>
              <a:lnSpc>
                <a:spcPct val="84000"/>
              </a:lnSpc>
              <a:defRPr sz="4800">
                <a:solidFill>
                  <a:schemeClr val="bg1"/>
                </a:solidFill>
                <a:latin typeface="+mj-lt"/>
              </a:defRPr>
            </a:lvl1pPr>
            <a:lvl2pPr>
              <a:spcBef>
                <a:spcPts val="989"/>
              </a:spcBef>
              <a:defRPr sz="1318"/>
            </a:lvl2pPr>
            <a:lvl3pPr>
              <a:defRPr sz="989"/>
            </a:lvl3pPr>
          </a:lstStyle>
          <a:p>
            <a:pPr lvl="0"/>
            <a:r>
              <a:rPr lang="fr-FR"/>
              <a:t>Cliquez pour modifier les styles du texte</a:t>
            </a:r>
          </a:p>
        </p:txBody>
      </p:sp>
      <p:sp>
        <p:nvSpPr>
          <p:cNvPr id="5" name="Espace réservé pour une image  4">
            <a:extLst>
              <a:ext uri="{FF2B5EF4-FFF2-40B4-BE49-F238E27FC236}">
                <a16:creationId xmlns:a16="http://schemas.microsoft.com/office/drawing/2014/main" id="{DE67BB8A-3036-406C-BF68-724FD8C6474A}"/>
              </a:ext>
            </a:extLst>
          </p:cNvPr>
          <p:cNvSpPr>
            <a:spLocks noGrp="1"/>
          </p:cNvSpPr>
          <p:nvPr>
            <p:ph type="pic" sz="quarter" idx="12"/>
          </p:nvPr>
        </p:nvSpPr>
        <p:spPr>
          <a:xfrm>
            <a:off x="5110989" y="0"/>
            <a:ext cx="4933124" cy="7775575"/>
          </a:xfrm>
          <a:solidFill>
            <a:schemeClr val="bg1">
              <a:lumMod val="95000"/>
            </a:schemeClr>
          </a:solidFill>
        </p:spPr>
        <p:txBody>
          <a:bodyPr/>
          <a:lstStyle/>
          <a:p>
            <a:endParaRPr lang="en-US"/>
          </a:p>
        </p:txBody>
      </p:sp>
    </p:spTree>
    <p:extLst>
      <p:ext uri="{BB962C8B-B14F-4D97-AF65-F5344CB8AC3E}">
        <p14:creationId xmlns:p14="http://schemas.microsoft.com/office/powerpoint/2010/main" val="22238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mage pleine page 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3EF3C2A-4DCF-4FC4-B67D-25C2B7CF2F76}"/>
              </a:ext>
            </a:extLst>
          </p:cNvPr>
          <p:cNvGraphicFramePr>
            <a:graphicFrameLocks noChangeAspect="1"/>
          </p:cNvGraphicFramePr>
          <p:nvPr userDrawn="1">
            <p:custDataLst>
              <p:tags r:id="rId1"/>
            </p:custDataLst>
            <p:extLst>
              <p:ext uri="{D42A27DB-BD31-4B8C-83A1-F6EECF244321}">
                <p14:modId xmlns:p14="http://schemas.microsoft.com/office/powerpoint/2010/main" val="280676711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3" name="Objet 2" hidden="1">
                        <a:extLst>
                          <a:ext uri="{FF2B5EF4-FFF2-40B4-BE49-F238E27FC236}">
                            <a16:creationId xmlns:a16="http://schemas.microsoft.com/office/drawing/2014/main" id="{E3EF3C2A-4DCF-4FC4-B67D-25C2B7CF2F76}"/>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5" name="Espace réservé pour une image  4">
            <a:extLst>
              <a:ext uri="{FF2B5EF4-FFF2-40B4-BE49-F238E27FC236}">
                <a16:creationId xmlns:a16="http://schemas.microsoft.com/office/drawing/2014/main" id="{AB10C984-21C4-4A0F-8472-A36A897BD9AD}"/>
              </a:ext>
            </a:extLst>
          </p:cNvPr>
          <p:cNvSpPr>
            <a:spLocks noGrp="1"/>
          </p:cNvSpPr>
          <p:nvPr>
            <p:ph type="pic" sz="quarter" idx="10"/>
          </p:nvPr>
        </p:nvSpPr>
        <p:spPr>
          <a:xfrm>
            <a:off x="0" y="0"/>
            <a:ext cx="10044113" cy="7775575"/>
          </a:xfrm>
          <a:solidFill>
            <a:schemeClr val="bg2"/>
          </a:solidFill>
        </p:spPr>
        <p:txBody>
          <a:bodyPr/>
          <a:lstStyle/>
          <a:p>
            <a:endParaRPr lang="fr-CA"/>
          </a:p>
        </p:txBody>
      </p:sp>
      <p:sp>
        <p:nvSpPr>
          <p:cNvPr id="7" name="Espace réservé du texte 6">
            <a:extLst>
              <a:ext uri="{FF2B5EF4-FFF2-40B4-BE49-F238E27FC236}">
                <a16:creationId xmlns:a16="http://schemas.microsoft.com/office/drawing/2014/main" id="{C1A25EEB-EE1B-4359-B7B3-D5E492779FC2}"/>
              </a:ext>
            </a:extLst>
          </p:cNvPr>
          <p:cNvSpPr>
            <a:spLocks noGrp="1"/>
          </p:cNvSpPr>
          <p:nvPr>
            <p:ph type="body" sz="quarter" idx="11"/>
          </p:nvPr>
        </p:nvSpPr>
        <p:spPr>
          <a:xfrm>
            <a:off x="5924550" y="0"/>
            <a:ext cx="3759200" cy="3778249"/>
          </a:xfrm>
          <a:solidFill>
            <a:schemeClr val="bg1">
              <a:alpha val="70000"/>
            </a:schemeClr>
          </a:solidFill>
        </p:spPr>
        <p:txBody>
          <a:bodyPr lIns="216000" tIns="216000" rIns="216000" bIns="216000" anchor="b"/>
          <a:lstStyle>
            <a:lvl1pPr>
              <a:defRPr sz="2400" b="1">
                <a:solidFill>
                  <a:schemeClr val="tx1"/>
                </a:solidFill>
              </a:defRPr>
            </a:lvl1pPr>
            <a:lvl2pPr>
              <a:defRPr sz="1600">
                <a:solidFill>
                  <a:schemeClr val="tx1"/>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297077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quipe - 1 personn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348138218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4" name="Espace réservé du texte 3">
            <a:extLst>
              <a:ext uri="{FF2B5EF4-FFF2-40B4-BE49-F238E27FC236}">
                <a16:creationId xmlns:a16="http://schemas.microsoft.com/office/drawing/2014/main" id="{9D5880CA-36E3-44AF-8022-DD919B39FB4E}"/>
              </a:ext>
            </a:extLst>
          </p:cNvPr>
          <p:cNvSpPr>
            <a:spLocks noGrp="1"/>
          </p:cNvSpPr>
          <p:nvPr>
            <p:ph type="body" sz="quarter" idx="13"/>
          </p:nvPr>
        </p:nvSpPr>
        <p:spPr>
          <a:xfrm>
            <a:off x="1949449" y="1607313"/>
            <a:ext cx="4554539" cy="57596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pour une image  4">
            <a:extLst>
              <a:ext uri="{FF2B5EF4-FFF2-40B4-BE49-F238E27FC236}">
                <a16:creationId xmlns:a16="http://schemas.microsoft.com/office/drawing/2014/main" id="{5B51F28C-EB9D-4640-B08C-258385811C92}"/>
              </a:ext>
            </a:extLst>
          </p:cNvPr>
          <p:cNvSpPr>
            <a:spLocks noGrp="1"/>
          </p:cNvSpPr>
          <p:nvPr>
            <p:ph type="pic" sz="quarter" idx="10"/>
          </p:nvPr>
        </p:nvSpPr>
        <p:spPr>
          <a:xfrm>
            <a:off x="358775" y="1602377"/>
            <a:ext cx="1374775" cy="1638857"/>
          </a:xfrm>
          <a:solidFill>
            <a:schemeClr val="bg2"/>
          </a:solidFill>
        </p:spPr>
        <p:txBody>
          <a:bodyPr/>
          <a:lstStyle/>
          <a:p>
            <a:endParaRPr lang="fr-CA"/>
          </a:p>
        </p:txBody>
      </p:sp>
      <p:sp>
        <p:nvSpPr>
          <p:cNvPr id="11" name="Espace réservé du texte 3">
            <a:extLst>
              <a:ext uri="{FF2B5EF4-FFF2-40B4-BE49-F238E27FC236}">
                <a16:creationId xmlns:a16="http://schemas.microsoft.com/office/drawing/2014/main" id="{0223FDA7-CD1B-413E-8127-0849C978FB37}"/>
              </a:ext>
            </a:extLst>
          </p:cNvPr>
          <p:cNvSpPr>
            <a:spLocks noGrp="1"/>
          </p:cNvSpPr>
          <p:nvPr>
            <p:ph type="body" sz="quarter" idx="14"/>
          </p:nvPr>
        </p:nvSpPr>
        <p:spPr>
          <a:xfrm>
            <a:off x="6719888" y="0"/>
            <a:ext cx="2965448" cy="7399036"/>
          </a:xfrm>
          <a:solidFill>
            <a:schemeClr val="tx2"/>
          </a:solidFill>
        </p:spPr>
        <p:txBody>
          <a:bodyPr lIns="216000" tIns="1602000" rIns="360000" anchor="t" anchorCtr="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3">
            <a:extLst>
              <a:ext uri="{FF2B5EF4-FFF2-40B4-BE49-F238E27FC236}">
                <a16:creationId xmlns:a16="http://schemas.microsoft.com/office/drawing/2014/main" id="{64F11FCE-E904-4A64-898E-1FDF9BC964E1}"/>
              </a:ext>
            </a:extLst>
          </p:cNvPr>
          <p:cNvSpPr>
            <a:spLocks noGrp="1"/>
          </p:cNvSpPr>
          <p:nvPr>
            <p:ph type="body" sz="quarter" idx="15"/>
          </p:nvPr>
        </p:nvSpPr>
        <p:spPr>
          <a:xfrm>
            <a:off x="358776" y="3458722"/>
            <a:ext cx="1374774" cy="3940314"/>
          </a:xfrm>
          <a:solidFill>
            <a:schemeClr val="bg2"/>
          </a:solidFill>
        </p:spPr>
        <p:txBody>
          <a:bodyPr lIns="108000" tIns="108000" rIns="108000" bIns="108000"/>
          <a:lstStyle>
            <a:lvl1pPr>
              <a:defRPr sz="1000"/>
            </a:lvl1pPr>
            <a:lvl2pPr>
              <a:defRPr sz="900"/>
            </a:lvl2pPr>
            <a:lvl3pPr>
              <a:spcBef>
                <a:spcPts val="247"/>
              </a:spcBef>
              <a:defRPr sz="900"/>
            </a:lvl3pPr>
            <a:lvl4pPr>
              <a:spcBef>
                <a:spcPts val="0"/>
              </a:spcBef>
              <a:defRPr sz="800"/>
            </a:lvl4pPr>
            <a:lvl5pPr>
              <a:defRPr sz="1200">
                <a:solidFill>
                  <a:schemeClr val="accent1">
                    <a:lumMod val="7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9">
            <a:extLst>
              <a:ext uri="{FF2B5EF4-FFF2-40B4-BE49-F238E27FC236}">
                <a16:creationId xmlns:a16="http://schemas.microsoft.com/office/drawing/2014/main" id="{86549E41-7DF8-4A9B-B9B8-752CC3A803E6}"/>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4" name="Espace réservé du texte 8">
            <a:extLst>
              <a:ext uri="{FF2B5EF4-FFF2-40B4-BE49-F238E27FC236}">
                <a16:creationId xmlns:a16="http://schemas.microsoft.com/office/drawing/2014/main" id="{83CD2AAA-A87D-4DCD-BDB8-6BE31B6E4B10}"/>
              </a:ext>
            </a:extLst>
          </p:cNvPr>
          <p:cNvSpPr>
            <a:spLocks noGrp="1"/>
          </p:cNvSpPr>
          <p:nvPr>
            <p:ph type="body" sz="quarter" idx="17"/>
          </p:nvPr>
        </p:nvSpPr>
        <p:spPr>
          <a:xfrm>
            <a:off x="358777" y="376539"/>
            <a:ext cx="6145212"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6" name="Titre 5">
            <a:extLst>
              <a:ext uri="{FF2B5EF4-FFF2-40B4-BE49-F238E27FC236}">
                <a16:creationId xmlns:a16="http://schemas.microsoft.com/office/drawing/2014/main" id="{92BB933A-C1E5-4EF6-92D7-3AB039FA8124}"/>
              </a:ext>
            </a:extLst>
          </p:cNvPr>
          <p:cNvSpPr>
            <a:spLocks noGrp="1"/>
          </p:cNvSpPr>
          <p:nvPr>
            <p:ph type="title"/>
          </p:nvPr>
        </p:nvSpPr>
        <p:spPr>
          <a:xfrm>
            <a:off x="358775" y="629920"/>
            <a:ext cx="6145213" cy="941705"/>
          </a:xfrm>
        </p:spPr>
        <p:txBody>
          <a:bodyPr vert="horz"/>
          <a:lstStyle/>
          <a:p>
            <a:r>
              <a:rPr lang="fr-FR"/>
              <a:t>Modifiez le style du titre</a:t>
            </a:r>
            <a:endParaRPr lang="en-US"/>
          </a:p>
        </p:txBody>
      </p:sp>
    </p:spTree>
    <p:extLst>
      <p:ext uri="{BB962C8B-B14F-4D97-AF65-F5344CB8AC3E}">
        <p14:creationId xmlns:p14="http://schemas.microsoft.com/office/powerpoint/2010/main" val="99862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quipe - 4 personne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3304569856"/>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Titre 6">
            <a:extLst>
              <a:ext uri="{FF2B5EF4-FFF2-40B4-BE49-F238E27FC236}">
                <a16:creationId xmlns:a16="http://schemas.microsoft.com/office/drawing/2014/main" id="{FDB03796-411C-4E36-A892-9D5E64E54C9B}"/>
              </a:ext>
            </a:extLst>
          </p:cNvPr>
          <p:cNvSpPr>
            <a:spLocks noGrp="1"/>
          </p:cNvSpPr>
          <p:nvPr>
            <p:ph type="title"/>
          </p:nvPr>
        </p:nvSpPr>
        <p:spPr/>
        <p:txBody>
          <a:bodyPr vert="horz"/>
          <a:lstStyle/>
          <a:p>
            <a:r>
              <a:rPr lang="fr-FR"/>
              <a:t>Modifiez le style du titre</a:t>
            </a:r>
            <a:endParaRPr lang="en-US"/>
          </a:p>
        </p:txBody>
      </p:sp>
      <p:sp>
        <p:nvSpPr>
          <p:cNvPr id="4" name="Espace réservé du texte 3">
            <a:extLst>
              <a:ext uri="{FF2B5EF4-FFF2-40B4-BE49-F238E27FC236}">
                <a16:creationId xmlns:a16="http://schemas.microsoft.com/office/drawing/2014/main" id="{9D5880CA-36E3-44AF-8022-DD919B39FB4E}"/>
              </a:ext>
            </a:extLst>
          </p:cNvPr>
          <p:cNvSpPr>
            <a:spLocks noGrp="1"/>
          </p:cNvSpPr>
          <p:nvPr>
            <p:ph type="body" sz="quarter" idx="13"/>
          </p:nvPr>
        </p:nvSpPr>
        <p:spPr>
          <a:xfrm>
            <a:off x="1407387" y="2783464"/>
            <a:ext cx="3143976" cy="1447121"/>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8" name="Espace réservé pour une image  4">
            <a:extLst>
              <a:ext uri="{FF2B5EF4-FFF2-40B4-BE49-F238E27FC236}">
                <a16:creationId xmlns:a16="http://schemas.microsoft.com/office/drawing/2014/main" id="{5B51F28C-EB9D-4640-B08C-258385811C92}"/>
              </a:ext>
            </a:extLst>
          </p:cNvPr>
          <p:cNvSpPr>
            <a:spLocks noGrp="1"/>
          </p:cNvSpPr>
          <p:nvPr>
            <p:ph type="pic" sz="quarter" idx="10"/>
          </p:nvPr>
        </p:nvSpPr>
        <p:spPr>
          <a:xfrm>
            <a:off x="358776" y="2782888"/>
            <a:ext cx="854444" cy="995362"/>
          </a:xfrm>
          <a:solidFill>
            <a:schemeClr val="bg2"/>
          </a:solidFill>
        </p:spPr>
        <p:txBody>
          <a:bodyPr/>
          <a:lstStyle/>
          <a:p>
            <a:endParaRPr lang="fr-CA"/>
          </a:p>
        </p:txBody>
      </p:sp>
      <p:sp>
        <p:nvSpPr>
          <p:cNvPr id="28" name="Espace réservé du texte 8">
            <a:extLst>
              <a:ext uri="{FF2B5EF4-FFF2-40B4-BE49-F238E27FC236}">
                <a16:creationId xmlns:a16="http://schemas.microsoft.com/office/drawing/2014/main" id="{F613CF09-4760-4E3D-82E8-86998B1EF4C9}"/>
              </a:ext>
            </a:extLst>
          </p:cNvPr>
          <p:cNvSpPr>
            <a:spLocks noGrp="1"/>
          </p:cNvSpPr>
          <p:nvPr>
            <p:ph type="body" sz="quarter" idx="20"/>
          </p:nvPr>
        </p:nvSpPr>
        <p:spPr>
          <a:xfrm>
            <a:off x="0" y="1607313"/>
            <a:ext cx="10044113" cy="489977"/>
          </a:xfrm>
          <a:solidFill>
            <a:schemeClr val="bg2"/>
          </a:solidFill>
        </p:spPr>
        <p:txBody>
          <a:bodyPr lIns="360000" rIns="360000" anchor="ctr" anchorCtr="0"/>
          <a:lstStyle>
            <a:lvl1pPr>
              <a:defRPr b="1"/>
            </a:lvl1pPr>
            <a:lvl3pPr>
              <a:buNone/>
              <a:defRPr/>
            </a:lvl3pPr>
          </a:lstStyle>
          <a:p>
            <a:pPr lvl="0"/>
            <a:r>
              <a:rPr lang="fr-FR"/>
              <a:t>Cliquez pour modifier les styles du texte du masque</a:t>
            </a:r>
          </a:p>
          <a:p>
            <a:pPr lvl="1"/>
            <a:r>
              <a:rPr lang="fr-FR"/>
              <a:t>Deuxième niveau</a:t>
            </a:r>
          </a:p>
        </p:txBody>
      </p:sp>
      <p:sp>
        <p:nvSpPr>
          <p:cNvPr id="16" name="Espace réservé du texte 9">
            <a:extLst>
              <a:ext uri="{FF2B5EF4-FFF2-40B4-BE49-F238E27FC236}">
                <a16:creationId xmlns:a16="http://schemas.microsoft.com/office/drawing/2014/main" id="{C5F346AE-0019-4EF5-93E9-D0B7D1882340}"/>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17" name="Espace réservé du texte 8">
            <a:extLst>
              <a:ext uri="{FF2B5EF4-FFF2-40B4-BE49-F238E27FC236}">
                <a16:creationId xmlns:a16="http://schemas.microsoft.com/office/drawing/2014/main" id="{8D37AD15-EE02-4500-A95B-08D293E57FEF}"/>
              </a:ext>
            </a:extLst>
          </p:cNvPr>
          <p:cNvSpPr>
            <a:spLocks noGrp="1"/>
          </p:cNvSpPr>
          <p:nvPr>
            <p:ph type="body" sz="quarter" idx="21"/>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26" name="Espace réservé du texte 3">
            <a:extLst>
              <a:ext uri="{FF2B5EF4-FFF2-40B4-BE49-F238E27FC236}">
                <a16:creationId xmlns:a16="http://schemas.microsoft.com/office/drawing/2014/main" id="{A5228F40-6D62-4C68-AF43-0C02E89CEE25}"/>
              </a:ext>
            </a:extLst>
          </p:cNvPr>
          <p:cNvSpPr>
            <a:spLocks noGrp="1"/>
          </p:cNvSpPr>
          <p:nvPr>
            <p:ph type="body" sz="quarter" idx="22"/>
          </p:nvPr>
        </p:nvSpPr>
        <p:spPr>
          <a:xfrm>
            <a:off x="6177824" y="2783464"/>
            <a:ext cx="3143976" cy="1447121"/>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27" name="Espace réservé pour une image  4">
            <a:extLst>
              <a:ext uri="{FF2B5EF4-FFF2-40B4-BE49-F238E27FC236}">
                <a16:creationId xmlns:a16="http://schemas.microsoft.com/office/drawing/2014/main" id="{41F4EB52-2447-4425-9D60-5B4A89A54A58}"/>
              </a:ext>
            </a:extLst>
          </p:cNvPr>
          <p:cNvSpPr>
            <a:spLocks noGrp="1"/>
          </p:cNvSpPr>
          <p:nvPr>
            <p:ph type="pic" sz="quarter" idx="23"/>
          </p:nvPr>
        </p:nvSpPr>
        <p:spPr>
          <a:xfrm>
            <a:off x="5129213" y="2782888"/>
            <a:ext cx="854444" cy="995362"/>
          </a:xfrm>
          <a:solidFill>
            <a:schemeClr val="bg2"/>
          </a:solidFill>
        </p:spPr>
        <p:txBody>
          <a:bodyPr/>
          <a:lstStyle/>
          <a:p>
            <a:endParaRPr lang="fr-CA"/>
          </a:p>
        </p:txBody>
      </p:sp>
      <p:sp>
        <p:nvSpPr>
          <p:cNvPr id="29" name="Espace réservé du texte 3">
            <a:extLst>
              <a:ext uri="{FF2B5EF4-FFF2-40B4-BE49-F238E27FC236}">
                <a16:creationId xmlns:a16="http://schemas.microsoft.com/office/drawing/2014/main" id="{3BC96DBE-50D8-4C1C-85A1-6A0E092F993E}"/>
              </a:ext>
            </a:extLst>
          </p:cNvPr>
          <p:cNvSpPr>
            <a:spLocks noGrp="1"/>
          </p:cNvSpPr>
          <p:nvPr>
            <p:ph type="body" sz="quarter" idx="24"/>
          </p:nvPr>
        </p:nvSpPr>
        <p:spPr>
          <a:xfrm>
            <a:off x="1407386" y="4991100"/>
            <a:ext cx="3143976" cy="1447121"/>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0" name="Espace réservé pour une image  4">
            <a:extLst>
              <a:ext uri="{FF2B5EF4-FFF2-40B4-BE49-F238E27FC236}">
                <a16:creationId xmlns:a16="http://schemas.microsoft.com/office/drawing/2014/main" id="{25C360E2-E899-4E39-AA4C-15A93C53EC6E}"/>
              </a:ext>
            </a:extLst>
          </p:cNvPr>
          <p:cNvSpPr>
            <a:spLocks noGrp="1"/>
          </p:cNvSpPr>
          <p:nvPr>
            <p:ph type="pic" sz="quarter" idx="25"/>
          </p:nvPr>
        </p:nvSpPr>
        <p:spPr>
          <a:xfrm>
            <a:off x="358775" y="4990524"/>
            <a:ext cx="854444" cy="995362"/>
          </a:xfrm>
          <a:solidFill>
            <a:schemeClr val="bg2"/>
          </a:solidFill>
        </p:spPr>
        <p:txBody>
          <a:bodyPr/>
          <a:lstStyle/>
          <a:p>
            <a:endParaRPr lang="fr-CA"/>
          </a:p>
        </p:txBody>
      </p:sp>
      <p:sp>
        <p:nvSpPr>
          <p:cNvPr id="31" name="Espace réservé du texte 3">
            <a:extLst>
              <a:ext uri="{FF2B5EF4-FFF2-40B4-BE49-F238E27FC236}">
                <a16:creationId xmlns:a16="http://schemas.microsoft.com/office/drawing/2014/main" id="{9B5A883F-6077-42C9-A823-008F4E7D793C}"/>
              </a:ext>
            </a:extLst>
          </p:cNvPr>
          <p:cNvSpPr>
            <a:spLocks noGrp="1"/>
          </p:cNvSpPr>
          <p:nvPr>
            <p:ph type="body" sz="quarter" idx="26"/>
          </p:nvPr>
        </p:nvSpPr>
        <p:spPr>
          <a:xfrm>
            <a:off x="6177824" y="4991100"/>
            <a:ext cx="3143976" cy="1447121"/>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2" name="Espace réservé pour une image  4">
            <a:extLst>
              <a:ext uri="{FF2B5EF4-FFF2-40B4-BE49-F238E27FC236}">
                <a16:creationId xmlns:a16="http://schemas.microsoft.com/office/drawing/2014/main" id="{E66A3226-1F01-45DA-B802-DC465E518DD7}"/>
              </a:ext>
            </a:extLst>
          </p:cNvPr>
          <p:cNvSpPr>
            <a:spLocks noGrp="1"/>
          </p:cNvSpPr>
          <p:nvPr>
            <p:ph type="pic" sz="quarter" idx="27"/>
          </p:nvPr>
        </p:nvSpPr>
        <p:spPr>
          <a:xfrm>
            <a:off x="5129213" y="4990524"/>
            <a:ext cx="854444" cy="995362"/>
          </a:xfrm>
          <a:solidFill>
            <a:schemeClr val="bg2"/>
          </a:solidFill>
        </p:spPr>
        <p:txBody>
          <a:bodyPr/>
          <a:lstStyle/>
          <a:p>
            <a:endParaRPr lang="fr-CA"/>
          </a:p>
        </p:txBody>
      </p:sp>
    </p:spTree>
    <p:extLst>
      <p:ext uri="{BB962C8B-B14F-4D97-AF65-F5344CB8AC3E}">
        <p14:creationId xmlns:p14="http://schemas.microsoft.com/office/powerpoint/2010/main" val="2527170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quipe - 6 personne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340606263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7" name="Titre 6">
            <a:extLst>
              <a:ext uri="{FF2B5EF4-FFF2-40B4-BE49-F238E27FC236}">
                <a16:creationId xmlns:a16="http://schemas.microsoft.com/office/drawing/2014/main" id="{FDB03796-411C-4E36-A892-9D5E64E54C9B}"/>
              </a:ext>
            </a:extLst>
          </p:cNvPr>
          <p:cNvSpPr>
            <a:spLocks noGrp="1"/>
          </p:cNvSpPr>
          <p:nvPr>
            <p:ph type="title"/>
          </p:nvPr>
        </p:nvSpPr>
        <p:spPr/>
        <p:txBody>
          <a:bodyPr vert="horz"/>
          <a:lstStyle/>
          <a:p>
            <a:r>
              <a:rPr lang="fr-FR"/>
              <a:t>Modifiez le style du titre</a:t>
            </a:r>
            <a:endParaRPr lang="en-US"/>
          </a:p>
        </p:txBody>
      </p:sp>
      <p:sp>
        <p:nvSpPr>
          <p:cNvPr id="19" name="Espace réservé du texte 9">
            <a:extLst>
              <a:ext uri="{FF2B5EF4-FFF2-40B4-BE49-F238E27FC236}">
                <a16:creationId xmlns:a16="http://schemas.microsoft.com/office/drawing/2014/main" id="{7D251B5A-2BE0-435A-8695-4FCEDE2ADC19}"/>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26" name="Espace réservé du texte 8">
            <a:extLst>
              <a:ext uri="{FF2B5EF4-FFF2-40B4-BE49-F238E27FC236}">
                <a16:creationId xmlns:a16="http://schemas.microsoft.com/office/drawing/2014/main" id="{76820120-2EAE-4193-B91C-C0DE1388C940}"/>
              </a:ext>
            </a:extLst>
          </p:cNvPr>
          <p:cNvSpPr>
            <a:spLocks noGrp="1"/>
          </p:cNvSpPr>
          <p:nvPr>
            <p:ph type="body" sz="quarter" idx="24"/>
          </p:nvPr>
        </p:nvSpPr>
        <p:spPr>
          <a:xfrm>
            <a:off x="358776" y="376539"/>
            <a:ext cx="9325249"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27" name="Espace réservé du texte 3">
            <a:extLst>
              <a:ext uri="{FF2B5EF4-FFF2-40B4-BE49-F238E27FC236}">
                <a16:creationId xmlns:a16="http://schemas.microsoft.com/office/drawing/2014/main" id="{ADA9C9BB-92BE-4E07-BA0E-D36FADF66151}"/>
              </a:ext>
            </a:extLst>
          </p:cNvPr>
          <p:cNvSpPr>
            <a:spLocks noGrp="1"/>
          </p:cNvSpPr>
          <p:nvPr>
            <p:ph type="body" sz="quarter" idx="13"/>
          </p:nvPr>
        </p:nvSpPr>
        <p:spPr>
          <a:xfrm>
            <a:off x="1407387" y="2279112"/>
            <a:ext cx="3143976"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28" name="Espace réservé pour une image  4">
            <a:extLst>
              <a:ext uri="{FF2B5EF4-FFF2-40B4-BE49-F238E27FC236}">
                <a16:creationId xmlns:a16="http://schemas.microsoft.com/office/drawing/2014/main" id="{7B93EF1E-59BC-4C0C-A690-4F3CF76D9E2E}"/>
              </a:ext>
            </a:extLst>
          </p:cNvPr>
          <p:cNvSpPr>
            <a:spLocks noGrp="1"/>
          </p:cNvSpPr>
          <p:nvPr>
            <p:ph type="pic" sz="quarter" idx="10"/>
          </p:nvPr>
        </p:nvSpPr>
        <p:spPr>
          <a:xfrm>
            <a:off x="358776" y="2278536"/>
            <a:ext cx="854444" cy="995362"/>
          </a:xfrm>
          <a:solidFill>
            <a:schemeClr val="bg2"/>
          </a:solidFill>
        </p:spPr>
        <p:txBody>
          <a:bodyPr/>
          <a:lstStyle/>
          <a:p>
            <a:endParaRPr lang="fr-CA"/>
          </a:p>
        </p:txBody>
      </p:sp>
      <p:sp>
        <p:nvSpPr>
          <p:cNvPr id="29" name="Espace réservé du texte 3">
            <a:extLst>
              <a:ext uri="{FF2B5EF4-FFF2-40B4-BE49-F238E27FC236}">
                <a16:creationId xmlns:a16="http://schemas.microsoft.com/office/drawing/2014/main" id="{D7FCCBDD-7895-4257-ABFA-4690921ADB8D}"/>
              </a:ext>
            </a:extLst>
          </p:cNvPr>
          <p:cNvSpPr>
            <a:spLocks noGrp="1"/>
          </p:cNvSpPr>
          <p:nvPr>
            <p:ph type="body" sz="quarter" idx="22"/>
          </p:nvPr>
        </p:nvSpPr>
        <p:spPr>
          <a:xfrm>
            <a:off x="6177824" y="2279112"/>
            <a:ext cx="3143976"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0" name="Espace réservé pour une image  4">
            <a:extLst>
              <a:ext uri="{FF2B5EF4-FFF2-40B4-BE49-F238E27FC236}">
                <a16:creationId xmlns:a16="http://schemas.microsoft.com/office/drawing/2014/main" id="{270DAF1A-AC48-47F3-88ED-61C2EA47A946}"/>
              </a:ext>
            </a:extLst>
          </p:cNvPr>
          <p:cNvSpPr>
            <a:spLocks noGrp="1"/>
          </p:cNvSpPr>
          <p:nvPr>
            <p:ph type="pic" sz="quarter" idx="23"/>
          </p:nvPr>
        </p:nvSpPr>
        <p:spPr>
          <a:xfrm>
            <a:off x="5129213" y="2278536"/>
            <a:ext cx="854444" cy="995362"/>
          </a:xfrm>
          <a:solidFill>
            <a:schemeClr val="bg2"/>
          </a:solidFill>
        </p:spPr>
        <p:txBody>
          <a:bodyPr/>
          <a:lstStyle/>
          <a:p>
            <a:endParaRPr lang="fr-CA"/>
          </a:p>
        </p:txBody>
      </p:sp>
      <p:sp>
        <p:nvSpPr>
          <p:cNvPr id="31" name="Espace réservé du texte 3">
            <a:extLst>
              <a:ext uri="{FF2B5EF4-FFF2-40B4-BE49-F238E27FC236}">
                <a16:creationId xmlns:a16="http://schemas.microsoft.com/office/drawing/2014/main" id="{6083DE6C-19B6-41FB-85AB-9EC5B44C0B05}"/>
              </a:ext>
            </a:extLst>
          </p:cNvPr>
          <p:cNvSpPr>
            <a:spLocks noGrp="1"/>
          </p:cNvSpPr>
          <p:nvPr>
            <p:ph type="body" sz="quarter" idx="25"/>
          </p:nvPr>
        </p:nvSpPr>
        <p:spPr>
          <a:xfrm>
            <a:off x="1407386" y="4118346"/>
            <a:ext cx="3143976"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2" name="Espace réservé pour une image  4">
            <a:extLst>
              <a:ext uri="{FF2B5EF4-FFF2-40B4-BE49-F238E27FC236}">
                <a16:creationId xmlns:a16="http://schemas.microsoft.com/office/drawing/2014/main" id="{3E2ED03C-90B0-4EAB-A5C6-02DB9FDBEDA0}"/>
              </a:ext>
            </a:extLst>
          </p:cNvPr>
          <p:cNvSpPr>
            <a:spLocks noGrp="1"/>
          </p:cNvSpPr>
          <p:nvPr>
            <p:ph type="pic" sz="quarter" idx="26"/>
          </p:nvPr>
        </p:nvSpPr>
        <p:spPr>
          <a:xfrm>
            <a:off x="358775" y="4117770"/>
            <a:ext cx="854444" cy="995362"/>
          </a:xfrm>
          <a:solidFill>
            <a:schemeClr val="bg2"/>
          </a:solidFill>
        </p:spPr>
        <p:txBody>
          <a:bodyPr/>
          <a:lstStyle/>
          <a:p>
            <a:endParaRPr lang="fr-CA"/>
          </a:p>
        </p:txBody>
      </p:sp>
      <p:sp>
        <p:nvSpPr>
          <p:cNvPr id="33" name="Espace réservé du texte 3">
            <a:extLst>
              <a:ext uri="{FF2B5EF4-FFF2-40B4-BE49-F238E27FC236}">
                <a16:creationId xmlns:a16="http://schemas.microsoft.com/office/drawing/2014/main" id="{BC5646A7-BCF0-4BB2-83AF-E3099A68F4FF}"/>
              </a:ext>
            </a:extLst>
          </p:cNvPr>
          <p:cNvSpPr>
            <a:spLocks noGrp="1"/>
          </p:cNvSpPr>
          <p:nvPr>
            <p:ph type="body" sz="quarter" idx="27"/>
          </p:nvPr>
        </p:nvSpPr>
        <p:spPr>
          <a:xfrm>
            <a:off x="6177824" y="4118346"/>
            <a:ext cx="3143976"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4" name="Espace réservé pour une image  4">
            <a:extLst>
              <a:ext uri="{FF2B5EF4-FFF2-40B4-BE49-F238E27FC236}">
                <a16:creationId xmlns:a16="http://schemas.microsoft.com/office/drawing/2014/main" id="{2CDB028D-FF06-4EAE-8272-8701C69479AC}"/>
              </a:ext>
            </a:extLst>
          </p:cNvPr>
          <p:cNvSpPr>
            <a:spLocks noGrp="1"/>
          </p:cNvSpPr>
          <p:nvPr>
            <p:ph type="pic" sz="quarter" idx="28"/>
          </p:nvPr>
        </p:nvSpPr>
        <p:spPr>
          <a:xfrm>
            <a:off x="5129213" y="4117770"/>
            <a:ext cx="854444" cy="995362"/>
          </a:xfrm>
          <a:solidFill>
            <a:schemeClr val="bg2"/>
          </a:solidFill>
        </p:spPr>
        <p:txBody>
          <a:bodyPr/>
          <a:lstStyle/>
          <a:p>
            <a:endParaRPr lang="fr-CA"/>
          </a:p>
        </p:txBody>
      </p:sp>
      <p:sp>
        <p:nvSpPr>
          <p:cNvPr id="39" name="Espace réservé du texte 3">
            <a:extLst>
              <a:ext uri="{FF2B5EF4-FFF2-40B4-BE49-F238E27FC236}">
                <a16:creationId xmlns:a16="http://schemas.microsoft.com/office/drawing/2014/main" id="{C6F9A268-58CD-431B-9865-0D384E2C1C7A}"/>
              </a:ext>
            </a:extLst>
          </p:cNvPr>
          <p:cNvSpPr>
            <a:spLocks noGrp="1"/>
          </p:cNvSpPr>
          <p:nvPr>
            <p:ph type="body" sz="quarter" idx="29"/>
          </p:nvPr>
        </p:nvSpPr>
        <p:spPr>
          <a:xfrm>
            <a:off x="1407386" y="5889676"/>
            <a:ext cx="3143976"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40" name="Espace réservé pour une image  4">
            <a:extLst>
              <a:ext uri="{FF2B5EF4-FFF2-40B4-BE49-F238E27FC236}">
                <a16:creationId xmlns:a16="http://schemas.microsoft.com/office/drawing/2014/main" id="{607C003C-99A4-4958-B6C5-99A5FEAB503D}"/>
              </a:ext>
            </a:extLst>
          </p:cNvPr>
          <p:cNvSpPr>
            <a:spLocks noGrp="1"/>
          </p:cNvSpPr>
          <p:nvPr>
            <p:ph type="pic" sz="quarter" idx="30"/>
          </p:nvPr>
        </p:nvSpPr>
        <p:spPr>
          <a:xfrm>
            <a:off x="358775" y="5889100"/>
            <a:ext cx="854444" cy="995362"/>
          </a:xfrm>
          <a:solidFill>
            <a:schemeClr val="bg2"/>
          </a:solidFill>
        </p:spPr>
        <p:txBody>
          <a:bodyPr/>
          <a:lstStyle/>
          <a:p>
            <a:endParaRPr lang="fr-CA"/>
          </a:p>
        </p:txBody>
      </p:sp>
      <p:sp>
        <p:nvSpPr>
          <p:cNvPr id="41" name="Espace réservé du texte 3">
            <a:extLst>
              <a:ext uri="{FF2B5EF4-FFF2-40B4-BE49-F238E27FC236}">
                <a16:creationId xmlns:a16="http://schemas.microsoft.com/office/drawing/2014/main" id="{343008EC-6E67-4DA6-A6D4-95E0C97139F2}"/>
              </a:ext>
            </a:extLst>
          </p:cNvPr>
          <p:cNvSpPr>
            <a:spLocks noGrp="1"/>
          </p:cNvSpPr>
          <p:nvPr>
            <p:ph type="body" sz="quarter" idx="31"/>
          </p:nvPr>
        </p:nvSpPr>
        <p:spPr>
          <a:xfrm>
            <a:off x="6177824" y="5889676"/>
            <a:ext cx="3143976"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42" name="Espace réservé pour une image  4">
            <a:extLst>
              <a:ext uri="{FF2B5EF4-FFF2-40B4-BE49-F238E27FC236}">
                <a16:creationId xmlns:a16="http://schemas.microsoft.com/office/drawing/2014/main" id="{D1E27E18-D9EB-4633-9B00-ABE8F11D8D5E}"/>
              </a:ext>
            </a:extLst>
          </p:cNvPr>
          <p:cNvSpPr>
            <a:spLocks noGrp="1"/>
          </p:cNvSpPr>
          <p:nvPr>
            <p:ph type="pic" sz="quarter" idx="32"/>
          </p:nvPr>
        </p:nvSpPr>
        <p:spPr>
          <a:xfrm>
            <a:off x="5129213" y="5889100"/>
            <a:ext cx="854444" cy="995362"/>
          </a:xfrm>
          <a:solidFill>
            <a:schemeClr val="bg2"/>
          </a:solidFill>
        </p:spPr>
        <p:txBody>
          <a:bodyPr/>
          <a:lstStyle/>
          <a:p>
            <a:endParaRPr lang="fr-CA"/>
          </a:p>
        </p:txBody>
      </p:sp>
    </p:spTree>
    <p:extLst>
      <p:ext uri="{BB962C8B-B14F-4D97-AF65-F5344CB8AC3E}">
        <p14:creationId xmlns:p14="http://schemas.microsoft.com/office/powerpoint/2010/main" val="74529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quipe - Associé et équip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0FD99FF-F865-439F-8535-1439FAEEDE9D}"/>
              </a:ext>
            </a:extLst>
          </p:cNvPr>
          <p:cNvGraphicFramePr>
            <a:graphicFrameLocks noChangeAspect="1"/>
          </p:cNvGraphicFramePr>
          <p:nvPr userDrawn="1">
            <p:custDataLst>
              <p:tags r:id="rId1"/>
            </p:custDataLst>
            <p:extLst>
              <p:ext uri="{D42A27DB-BD31-4B8C-83A1-F6EECF244321}">
                <p14:modId xmlns:p14="http://schemas.microsoft.com/office/powerpoint/2010/main" val="2372511344"/>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5" name="Objet 4" hidden="1">
                        <a:extLst>
                          <a:ext uri="{FF2B5EF4-FFF2-40B4-BE49-F238E27FC236}">
                            <a16:creationId xmlns:a16="http://schemas.microsoft.com/office/drawing/2014/main" id="{B0FD99FF-F865-439F-8535-1439FAEEDE9D}"/>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4194EBAB-7C53-4B7C-AE3B-79D9D024D52E}"/>
              </a:ext>
            </a:extLst>
          </p:cNvPr>
          <p:cNvSpPr/>
          <p:nvPr userDrawn="1"/>
        </p:nvSpPr>
        <p:spPr>
          <a:xfrm>
            <a:off x="5736131" y="0"/>
            <a:ext cx="4307982" cy="7366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83"/>
          </a:p>
        </p:txBody>
      </p:sp>
      <p:sp>
        <p:nvSpPr>
          <p:cNvPr id="8" name="Espace réservé pour une image  4">
            <a:extLst>
              <a:ext uri="{FF2B5EF4-FFF2-40B4-BE49-F238E27FC236}">
                <a16:creationId xmlns:a16="http://schemas.microsoft.com/office/drawing/2014/main" id="{5B51F28C-EB9D-4640-B08C-258385811C92}"/>
              </a:ext>
            </a:extLst>
          </p:cNvPr>
          <p:cNvSpPr>
            <a:spLocks noGrp="1"/>
          </p:cNvSpPr>
          <p:nvPr>
            <p:ph type="pic" sz="quarter" idx="10"/>
          </p:nvPr>
        </p:nvSpPr>
        <p:spPr>
          <a:xfrm>
            <a:off x="358775" y="1876969"/>
            <a:ext cx="1362326" cy="1901281"/>
          </a:xfrm>
          <a:solidFill>
            <a:schemeClr val="bg2"/>
          </a:solidFill>
        </p:spPr>
        <p:txBody>
          <a:bodyPr/>
          <a:lstStyle/>
          <a:p>
            <a:endParaRPr lang="fr-CA"/>
          </a:p>
        </p:txBody>
      </p:sp>
      <p:sp>
        <p:nvSpPr>
          <p:cNvPr id="19" name="Espace réservé du texte 3">
            <a:extLst>
              <a:ext uri="{FF2B5EF4-FFF2-40B4-BE49-F238E27FC236}">
                <a16:creationId xmlns:a16="http://schemas.microsoft.com/office/drawing/2014/main" id="{7C91935A-13E6-4EDE-A354-3AC1C86D29F9}"/>
              </a:ext>
            </a:extLst>
          </p:cNvPr>
          <p:cNvSpPr>
            <a:spLocks noGrp="1"/>
          </p:cNvSpPr>
          <p:nvPr>
            <p:ph type="body" sz="quarter" idx="24"/>
          </p:nvPr>
        </p:nvSpPr>
        <p:spPr>
          <a:xfrm>
            <a:off x="358774" y="4010182"/>
            <a:ext cx="1362327" cy="3356816"/>
          </a:xfrm>
          <a:solidFill>
            <a:schemeClr val="bg2"/>
          </a:solidFill>
        </p:spPr>
        <p:txBody>
          <a:bodyPr lIns="108000" tIns="108000" rIns="108000" bIns="108000"/>
          <a:lstStyle>
            <a:lvl1pPr>
              <a:defRPr sz="1000"/>
            </a:lvl1pPr>
            <a:lvl2pPr>
              <a:defRPr sz="900"/>
            </a:lvl2pPr>
            <a:lvl3pPr>
              <a:spcBef>
                <a:spcPts val="247"/>
              </a:spcBef>
              <a:defRPr sz="900"/>
            </a:lvl3pPr>
            <a:lvl4pPr>
              <a:spcBef>
                <a:spcPts val="0"/>
              </a:spcBef>
              <a:defRPr sz="800"/>
            </a:lvl4pPr>
            <a:lvl5pPr>
              <a:defRPr sz="1200">
                <a:solidFill>
                  <a:schemeClr val="accent1">
                    <a:lumMod val="75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6" name="Espace réservé du texte 3">
            <a:extLst>
              <a:ext uri="{FF2B5EF4-FFF2-40B4-BE49-F238E27FC236}">
                <a16:creationId xmlns:a16="http://schemas.microsoft.com/office/drawing/2014/main" id="{8EBEC2DC-3D50-4EB7-9ADB-C1870CA589C3}"/>
              </a:ext>
            </a:extLst>
          </p:cNvPr>
          <p:cNvSpPr>
            <a:spLocks noGrp="1"/>
          </p:cNvSpPr>
          <p:nvPr>
            <p:ph type="body" sz="quarter" idx="13"/>
          </p:nvPr>
        </p:nvSpPr>
        <p:spPr>
          <a:xfrm>
            <a:off x="1949450" y="1876968"/>
            <a:ext cx="3161539" cy="5490029"/>
          </a:xfrm>
        </p:spPr>
        <p:txBody>
          <a:bodyPr/>
          <a:lstStyle>
            <a:lvl1pPr>
              <a:defRPr b="1"/>
            </a:lvl1pPr>
            <a:lvl2pPr marL="0" indent="0">
              <a:spcBef>
                <a:spcPts val="0"/>
              </a:spcBef>
              <a:defRPr sz="906" i="1"/>
            </a:lvl2pPr>
            <a:lvl3pPr marL="0" indent="0">
              <a:buNone/>
              <a:defRPr/>
            </a:lvl3pPr>
            <a:lvl4pPr marL="109854" indent="-109854">
              <a:spcBef>
                <a:spcPts val="247"/>
              </a:spcBef>
              <a:buFont typeface="Arial" panose="020B0604020202020204" pitchFamily="34" charset="0"/>
              <a:buChar char="–"/>
              <a:defRPr/>
            </a:lvl4pPr>
            <a:lvl5pPr marL="219707" indent="-102007">
              <a:spcBef>
                <a:spcPts val="165"/>
              </a:spcBef>
              <a:buFont typeface="Arial" panose="020B0604020202020204" pitchFamily="34" charset="0"/>
              <a:buChar char="–"/>
              <a:defRPr sz="824" b="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8" name="Espace réservé du texte 3">
            <a:extLst>
              <a:ext uri="{FF2B5EF4-FFF2-40B4-BE49-F238E27FC236}">
                <a16:creationId xmlns:a16="http://schemas.microsoft.com/office/drawing/2014/main" id="{D5C573F6-1459-4300-8034-02339277BE5A}"/>
              </a:ext>
            </a:extLst>
          </p:cNvPr>
          <p:cNvSpPr>
            <a:spLocks noGrp="1"/>
          </p:cNvSpPr>
          <p:nvPr>
            <p:ph type="body" sz="quarter" idx="25"/>
          </p:nvPr>
        </p:nvSpPr>
        <p:spPr>
          <a:xfrm>
            <a:off x="5924551" y="656064"/>
            <a:ext cx="3759200" cy="985267"/>
          </a:xfrm>
        </p:spPr>
        <p:txBody>
          <a:bodyPr/>
          <a:lstStyle>
            <a:lvl1pPr>
              <a:defRPr sz="2400" b="1"/>
            </a:lvl1pPr>
            <a:lvl2pPr marL="0" indent="0">
              <a:spcBef>
                <a:spcPts val="0"/>
              </a:spcBef>
              <a:defRPr sz="1100" i="1"/>
            </a:lvl2pPr>
            <a:lvl3pPr marL="0" indent="0">
              <a:buNone/>
              <a:defRPr/>
            </a:lvl3pPr>
            <a:lvl4pPr marL="109854" indent="-109854">
              <a:spcBef>
                <a:spcPts val="247"/>
              </a:spcBef>
              <a:buFont typeface="Arial" panose="020B0604020202020204" pitchFamily="34" charset="0"/>
              <a:buChar char="–"/>
              <a:defRPr/>
            </a:lvl4pPr>
            <a:lvl5pPr marL="219707" indent="-102007">
              <a:spcBef>
                <a:spcPts val="165"/>
              </a:spcBef>
              <a:buFont typeface="Arial" panose="020B0604020202020204" pitchFamily="34" charset="0"/>
              <a:buChar char="–"/>
              <a:defRPr sz="824" b="0">
                <a:solidFill>
                  <a:schemeClr val="tx1"/>
                </a:solidFill>
              </a:defRPr>
            </a:lvl5pPr>
          </a:lstStyle>
          <a:p>
            <a:pPr lvl="0"/>
            <a:r>
              <a:rPr lang="fr-FR"/>
              <a:t>Cliquez pour modifier les styles du texte du masque</a:t>
            </a:r>
          </a:p>
          <a:p>
            <a:pPr lvl="1"/>
            <a:r>
              <a:rPr lang="fr-FR"/>
              <a:t>Deuxième niveau</a:t>
            </a:r>
          </a:p>
        </p:txBody>
      </p:sp>
      <p:sp>
        <p:nvSpPr>
          <p:cNvPr id="22" name="Espace réservé du texte 9">
            <a:extLst>
              <a:ext uri="{FF2B5EF4-FFF2-40B4-BE49-F238E27FC236}">
                <a16:creationId xmlns:a16="http://schemas.microsoft.com/office/drawing/2014/main" id="{B1CADC28-E835-417C-9C7C-581A5C9D8179}"/>
              </a:ext>
            </a:extLst>
          </p:cNvPr>
          <p:cNvSpPr>
            <a:spLocks noGrp="1"/>
          </p:cNvSpPr>
          <p:nvPr>
            <p:ph type="body" sz="quarter" idx="11"/>
          </p:nvPr>
        </p:nvSpPr>
        <p:spPr>
          <a:xfrm>
            <a:off x="358775" y="7415212"/>
            <a:ext cx="6179764" cy="215967"/>
          </a:xfrm>
        </p:spPr>
        <p:txBody>
          <a:bodyPr anchor="b"/>
          <a:lstStyle>
            <a:lvl1pPr>
              <a:spcBef>
                <a:spcPts val="247"/>
              </a:spcBef>
              <a:defRPr sz="659" i="1">
                <a:solidFill>
                  <a:schemeClr val="tx2"/>
                </a:solidFill>
              </a:defRPr>
            </a:lvl1pPr>
          </a:lstStyle>
          <a:p>
            <a:pPr lvl="0"/>
            <a:r>
              <a:rPr lang="fr-FR"/>
              <a:t>Cliquez pour modifier les styles du texte du masque</a:t>
            </a:r>
            <a:endParaRPr lang="en-US"/>
          </a:p>
        </p:txBody>
      </p:sp>
      <p:sp>
        <p:nvSpPr>
          <p:cNvPr id="23" name="Espace réservé du texte 8">
            <a:extLst>
              <a:ext uri="{FF2B5EF4-FFF2-40B4-BE49-F238E27FC236}">
                <a16:creationId xmlns:a16="http://schemas.microsoft.com/office/drawing/2014/main" id="{CA0D8AA5-43E1-4847-A0B0-B7F8B8F926D9}"/>
              </a:ext>
            </a:extLst>
          </p:cNvPr>
          <p:cNvSpPr>
            <a:spLocks noGrp="1"/>
          </p:cNvSpPr>
          <p:nvPr>
            <p:ph type="body" sz="quarter" idx="17"/>
          </p:nvPr>
        </p:nvSpPr>
        <p:spPr>
          <a:xfrm>
            <a:off x="358776" y="376539"/>
            <a:ext cx="4770437" cy="183675"/>
          </a:xfrm>
        </p:spPr>
        <p:txBody>
          <a:bodyPr/>
          <a:lstStyle>
            <a:lvl1pPr>
              <a:defRPr sz="1000" cap="all" spc="82" baseline="0">
                <a:solidFill>
                  <a:schemeClr val="accent5"/>
                </a:solidFill>
              </a:defRPr>
            </a:lvl1pPr>
          </a:lstStyle>
          <a:p>
            <a:pPr lvl="0"/>
            <a:r>
              <a:rPr lang="fr-FR"/>
              <a:t>Cliquez pour modifier les styles du texte du masque</a:t>
            </a:r>
            <a:endParaRPr lang="en-US"/>
          </a:p>
        </p:txBody>
      </p:sp>
      <p:sp>
        <p:nvSpPr>
          <p:cNvPr id="4" name="Titre 3">
            <a:extLst>
              <a:ext uri="{FF2B5EF4-FFF2-40B4-BE49-F238E27FC236}">
                <a16:creationId xmlns:a16="http://schemas.microsoft.com/office/drawing/2014/main" id="{C0F81FF2-B952-44DA-AB53-EF19BBE4AC96}"/>
              </a:ext>
            </a:extLst>
          </p:cNvPr>
          <p:cNvSpPr>
            <a:spLocks noGrp="1"/>
          </p:cNvSpPr>
          <p:nvPr>
            <p:ph type="title"/>
          </p:nvPr>
        </p:nvSpPr>
        <p:spPr>
          <a:xfrm>
            <a:off x="358776" y="629920"/>
            <a:ext cx="4770438" cy="941705"/>
          </a:xfrm>
        </p:spPr>
        <p:txBody>
          <a:bodyPr vert="horz"/>
          <a:lstStyle/>
          <a:p>
            <a:r>
              <a:rPr lang="fr-FR"/>
              <a:t>Modifiez le style du titre</a:t>
            </a:r>
            <a:endParaRPr lang="en-US"/>
          </a:p>
        </p:txBody>
      </p:sp>
      <p:sp>
        <p:nvSpPr>
          <p:cNvPr id="29" name="Espace réservé du texte 3">
            <a:extLst>
              <a:ext uri="{FF2B5EF4-FFF2-40B4-BE49-F238E27FC236}">
                <a16:creationId xmlns:a16="http://schemas.microsoft.com/office/drawing/2014/main" id="{CDF8478B-5269-49DD-98EE-9304F093FD7F}"/>
              </a:ext>
            </a:extLst>
          </p:cNvPr>
          <p:cNvSpPr>
            <a:spLocks noGrp="1"/>
          </p:cNvSpPr>
          <p:nvPr>
            <p:ph type="body" sz="quarter" idx="22"/>
          </p:nvPr>
        </p:nvSpPr>
        <p:spPr>
          <a:xfrm>
            <a:off x="6973161" y="1877545"/>
            <a:ext cx="2710589"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0" name="Espace réservé pour une image  4">
            <a:extLst>
              <a:ext uri="{FF2B5EF4-FFF2-40B4-BE49-F238E27FC236}">
                <a16:creationId xmlns:a16="http://schemas.microsoft.com/office/drawing/2014/main" id="{42C765D0-1BDD-4753-B9E6-14CBBA8D121C}"/>
              </a:ext>
            </a:extLst>
          </p:cNvPr>
          <p:cNvSpPr>
            <a:spLocks noGrp="1"/>
          </p:cNvSpPr>
          <p:nvPr>
            <p:ph type="pic" sz="quarter" idx="23"/>
          </p:nvPr>
        </p:nvSpPr>
        <p:spPr>
          <a:xfrm>
            <a:off x="5924550" y="1876969"/>
            <a:ext cx="854444" cy="995362"/>
          </a:xfrm>
          <a:solidFill>
            <a:schemeClr val="bg2"/>
          </a:solidFill>
        </p:spPr>
        <p:txBody>
          <a:bodyPr/>
          <a:lstStyle/>
          <a:p>
            <a:endParaRPr lang="fr-CA"/>
          </a:p>
        </p:txBody>
      </p:sp>
      <p:sp>
        <p:nvSpPr>
          <p:cNvPr id="31" name="Espace réservé du texte 3">
            <a:extLst>
              <a:ext uri="{FF2B5EF4-FFF2-40B4-BE49-F238E27FC236}">
                <a16:creationId xmlns:a16="http://schemas.microsoft.com/office/drawing/2014/main" id="{FAFBAAD7-1431-4F22-869A-172574362FE8}"/>
              </a:ext>
            </a:extLst>
          </p:cNvPr>
          <p:cNvSpPr>
            <a:spLocks noGrp="1"/>
          </p:cNvSpPr>
          <p:nvPr>
            <p:ph type="body" sz="quarter" idx="26"/>
          </p:nvPr>
        </p:nvSpPr>
        <p:spPr>
          <a:xfrm>
            <a:off x="6973161" y="3456783"/>
            <a:ext cx="2710589"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2" name="Espace réservé pour une image  4">
            <a:extLst>
              <a:ext uri="{FF2B5EF4-FFF2-40B4-BE49-F238E27FC236}">
                <a16:creationId xmlns:a16="http://schemas.microsoft.com/office/drawing/2014/main" id="{F817C72E-EAB9-4528-8B7F-6B6B29B0CE5B}"/>
              </a:ext>
            </a:extLst>
          </p:cNvPr>
          <p:cNvSpPr>
            <a:spLocks noGrp="1"/>
          </p:cNvSpPr>
          <p:nvPr>
            <p:ph type="pic" sz="quarter" idx="27"/>
          </p:nvPr>
        </p:nvSpPr>
        <p:spPr>
          <a:xfrm>
            <a:off x="5924550" y="3456207"/>
            <a:ext cx="854444" cy="995362"/>
          </a:xfrm>
          <a:solidFill>
            <a:schemeClr val="bg2"/>
          </a:solidFill>
        </p:spPr>
        <p:txBody>
          <a:bodyPr/>
          <a:lstStyle/>
          <a:p>
            <a:endParaRPr lang="fr-CA"/>
          </a:p>
        </p:txBody>
      </p:sp>
      <p:sp>
        <p:nvSpPr>
          <p:cNvPr id="33" name="Espace réservé du texte 3">
            <a:extLst>
              <a:ext uri="{FF2B5EF4-FFF2-40B4-BE49-F238E27FC236}">
                <a16:creationId xmlns:a16="http://schemas.microsoft.com/office/drawing/2014/main" id="{A5413DBB-C8BF-4B45-B4E2-8E6EB08137DD}"/>
              </a:ext>
            </a:extLst>
          </p:cNvPr>
          <p:cNvSpPr>
            <a:spLocks noGrp="1"/>
          </p:cNvSpPr>
          <p:nvPr>
            <p:ph type="body" sz="quarter" idx="28"/>
          </p:nvPr>
        </p:nvSpPr>
        <p:spPr>
          <a:xfrm>
            <a:off x="6973161" y="5036021"/>
            <a:ext cx="2710589" cy="1057173"/>
          </a:xfrm>
        </p:spPr>
        <p:txBody>
          <a:bodyPr/>
          <a:lstStyle>
            <a:lvl1pPr>
              <a:defRPr b="1"/>
            </a:lvl1pPr>
            <a:lvl2pPr marL="0" indent="0">
              <a:spcBef>
                <a:spcPts val="0"/>
              </a:spcBef>
              <a:defRPr sz="906" i="1"/>
            </a:lvl2pPr>
            <a:lvl3pPr marL="0" indent="0">
              <a:buNone/>
              <a:defRPr sz="824"/>
            </a:lvl3pPr>
            <a:lvl4pPr>
              <a:defRPr sz="824"/>
            </a:lvl4pPr>
            <a:lvl5pPr>
              <a:defRPr sz="1153"/>
            </a:lvl5pPr>
          </a:lstStyle>
          <a:p>
            <a:pPr lvl="0"/>
            <a:r>
              <a:rPr lang="fr-FR"/>
              <a:t>Cliquez pour modifier les styles du texte du masque</a:t>
            </a:r>
          </a:p>
          <a:p>
            <a:pPr lvl="1"/>
            <a:r>
              <a:rPr lang="fr-FR"/>
              <a:t>Deuxième niveau</a:t>
            </a:r>
          </a:p>
          <a:p>
            <a:pPr lvl="2"/>
            <a:r>
              <a:rPr lang="fr-FR"/>
              <a:t>Troisième niveau</a:t>
            </a:r>
          </a:p>
        </p:txBody>
      </p:sp>
      <p:sp>
        <p:nvSpPr>
          <p:cNvPr id="34" name="Espace réservé pour une image  4">
            <a:extLst>
              <a:ext uri="{FF2B5EF4-FFF2-40B4-BE49-F238E27FC236}">
                <a16:creationId xmlns:a16="http://schemas.microsoft.com/office/drawing/2014/main" id="{8333FF48-66AF-49E0-93B8-B23744C9A633}"/>
              </a:ext>
            </a:extLst>
          </p:cNvPr>
          <p:cNvSpPr>
            <a:spLocks noGrp="1"/>
          </p:cNvSpPr>
          <p:nvPr>
            <p:ph type="pic" sz="quarter" idx="29"/>
          </p:nvPr>
        </p:nvSpPr>
        <p:spPr>
          <a:xfrm>
            <a:off x="5924550" y="5035445"/>
            <a:ext cx="854444" cy="995362"/>
          </a:xfrm>
          <a:solidFill>
            <a:schemeClr val="bg2"/>
          </a:solidFill>
        </p:spPr>
        <p:txBody>
          <a:bodyPr/>
          <a:lstStyle/>
          <a:p>
            <a:endParaRPr lang="fr-CA"/>
          </a:p>
        </p:txBody>
      </p:sp>
    </p:spTree>
    <p:extLst>
      <p:ext uri="{BB962C8B-B14F-4D97-AF65-F5344CB8AC3E}">
        <p14:creationId xmlns:p14="http://schemas.microsoft.com/office/powerpoint/2010/main" val="1168452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age de fin">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3EF3C2A-4DCF-4FC4-B67D-25C2B7CF2F76}"/>
              </a:ext>
            </a:extLst>
          </p:cNvPr>
          <p:cNvGraphicFramePr>
            <a:graphicFrameLocks noChangeAspect="1"/>
          </p:cNvGraphicFramePr>
          <p:nvPr userDrawn="1">
            <p:custDataLst>
              <p:tags r:id="rId1"/>
            </p:custDataLst>
            <p:extLst>
              <p:ext uri="{D42A27DB-BD31-4B8C-83A1-F6EECF244321}">
                <p14:modId xmlns:p14="http://schemas.microsoft.com/office/powerpoint/2010/main" val="327337684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3" name="Objet 2" hidden="1">
                        <a:extLst>
                          <a:ext uri="{FF2B5EF4-FFF2-40B4-BE49-F238E27FC236}">
                            <a16:creationId xmlns:a16="http://schemas.microsoft.com/office/drawing/2014/main" id="{E3EF3C2A-4DCF-4FC4-B67D-25C2B7CF2F76}"/>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618" name="Rectangle 617">
            <a:extLst>
              <a:ext uri="{FF2B5EF4-FFF2-40B4-BE49-F238E27FC236}">
                <a16:creationId xmlns:a16="http://schemas.microsoft.com/office/drawing/2014/main" id="{BC52BF3D-A5A2-4838-BF34-AA05166B4A46}"/>
              </a:ext>
            </a:extLst>
          </p:cNvPr>
          <p:cNvSpPr/>
          <p:nvPr userDrawn="1"/>
        </p:nvSpPr>
        <p:spPr>
          <a:xfrm>
            <a:off x="6715693" y="0"/>
            <a:ext cx="3328420" cy="77755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83"/>
          </a:p>
        </p:txBody>
      </p:sp>
      <p:grpSp>
        <p:nvGrpSpPr>
          <p:cNvPr id="11" name="Groupe 10">
            <a:extLst>
              <a:ext uri="{FF2B5EF4-FFF2-40B4-BE49-F238E27FC236}">
                <a16:creationId xmlns:a16="http://schemas.microsoft.com/office/drawing/2014/main" id="{39E6DFD8-48DA-4EFA-B498-B582A9440B78}"/>
              </a:ext>
            </a:extLst>
          </p:cNvPr>
          <p:cNvGrpSpPr/>
          <p:nvPr userDrawn="1"/>
        </p:nvGrpSpPr>
        <p:grpSpPr>
          <a:xfrm>
            <a:off x="7121909" y="2782888"/>
            <a:ext cx="2561841" cy="2560590"/>
            <a:chOff x="8155357" y="2224294"/>
            <a:chExt cx="2561841" cy="2560590"/>
          </a:xfrm>
        </p:grpSpPr>
        <p:sp>
          <p:nvSpPr>
            <p:cNvPr id="12" name="ZoneTexte 11">
              <a:extLst>
                <a:ext uri="{FF2B5EF4-FFF2-40B4-BE49-F238E27FC236}">
                  <a16:creationId xmlns:a16="http://schemas.microsoft.com/office/drawing/2014/main" id="{CBE276CD-F33F-4B7D-8891-55E0E7DD65E4}"/>
                </a:ext>
              </a:extLst>
            </p:cNvPr>
            <p:cNvSpPr txBox="1"/>
            <p:nvPr userDrawn="1"/>
          </p:nvSpPr>
          <p:spPr>
            <a:xfrm>
              <a:off x="8517598" y="2547620"/>
              <a:ext cx="2199600" cy="954107"/>
            </a:xfrm>
            <a:prstGeom prst="rect">
              <a:avLst/>
            </a:prstGeom>
            <a:noFill/>
          </p:spPr>
          <p:txBody>
            <a:bodyPr wrap="square">
              <a:spAutoFit/>
            </a:bodyPr>
            <a:lstStyle/>
            <a:p>
              <a:r>
                <a:rPr lang="fr-CA" sz="1400" b="1" i="0" spc="50" baseline="0">
                  <a:solidFill>
                    <a:schemeClr val="tx1"/>
                  </a:solidFill>
                  <a:effectLst/>
                  <a:latin typeface="+mn-lt"/>
                </a:rPr>
                <a:t>Montréal</a:t>
              </a:r>
            </a:p>
            <a:p>
              <a:r>
                <a:rPr lang="fr-CA" sz="1400" b="0" i="0" spc="50" baseline="0">
                  <a:solidFill>
                    <a:schemeClr val="tx1"/>
                  </a:solidFill>
                  <a:effectLst/>
                  <a:latin typeface="+mn-lt"/>
                </a:rPr>
                <a:t>239, Notre-Dame Ouest</a:t>
              </a:r>
              <a:br>
                <a:rPr lang="fr-CA" sz="1400" b="0" i="0" spc="50" baseline="0">
                  <a:solidFill>
                    <a:schemeClr val="tx1"/>
                  </a:solidFill>
                  <a:effectLst/>
                  <a:latin typeface="+mn-lt"/>
                </a:rPr>
              </a:br>
              <a:r>
                <a:rPr lang="fr-CA" sz="1400" b="0" i="0" spc="50" baseline="0">
                  <a:solidFill>
                    <a:schemeClr val="tx1"/>
                  </a:solidFill>
                  <a:effectLst/>
                  <a:latin typeface="+mn-lt"/>
                </a:rPr>
                <a:t>bureau 403</a:t>
              </a:r>
              <a:br>
                <a:rPr lang="fr-CA" sz="1400" b="0" i="0" spc="50" baseline="0">
                  <a:solidFill>
                    <a:schemeClr val="tx1"/>
                  </a:solidFill>
                  <a:effectLst/>
                  <a:latin typeface="+mn-lt"/>
                </a:rPr>
              </a:br>
              <a:r>
                <a:rPr lang="fr-CA" sz="1400" b="0" i="0" spc="50" baseline="0">
                  <a:solidFill>
                    <a:schemeClr val="tx1"/>
                  </a:solidFill>
                  <a:effectLst/>
                  <a:latin typeface="+mn-lt"/>
                </a:rPr>
                <a:t>514-667-0023</a:t>
              </a:r>
            </a:p>
          </p:txBody>
        </p:sp>
        <p:sp>
          <p:nvSpPr>
            <p:cNvPr id="13" name="ZoneTexte 12">
              <a:extLst>
                <a:ext uri="{FF2B5EF4-FFF2-40B4-BE49-F238E27FC236}">
                  <a16:creationId xmlns:a16="http://schemas.microsoft.com/office/drawing/2014/main" id="{D850BDEE-6251-422F-8F03-7D70F9E9A586}"/>
                </a:ext>
              </a:extLst>
            </p:cNvPr>
            <p:cNvSpPr txBox="1"/>
            <p:nvPr userDrawn="1"/>
          </p:nvSpPr>
          <p:spPr>
            <a:xfrm>
              <a:off x="8517598" y="4046220"/>
              <a:ext cx="2199600" cy="738664"/>
            </a:xfrm>
            <a:prstGeom prst="rect">
              <a:avLst/>
            </a:prstGeom>
            <a:noFill/>
          </p:spPr>
          <p:txBody>
            <a:bodyPr wrap="square">
              <a:spAutoFit/>
            </a:bodyPr>
            <a:lstStyle/>
            <a:p>
              <a:r>
                <a:rPr lang="fr-CA" sz="1400" b="1" i="0" spc="50" baseline="0">
                  <a:solidFill>
                    <a:schemeClr val="tx1"/>
                  </a:solidFill>
                  <a:effectLst/>
                  <a:latin typeface="+mn-lt"/>
                </a:rPr>
                <a:t>Québec</a:t>
              </a:r>
            </a:p>
            <a:p>
              <a:r>
                <a:rPr lang="fr-CA" sz="1400" b="0" i="0" spc="50" baseline="0">
                  <a:solidFill>
                    <a:schemeClr val="tx1"/>
                  </a:solidFill>
                  <a:effectLst/>
                  <a:latin typeface="+mn-lt"/>
                </a:rPr>
                <a:t>95, rue Saint-Joseph E.</a:t>
              </a:r>
              <a:br>
                <a:rPr lang="fr-CA" sz="1400" b="0" i="0" spc="50" baseline="0">
                  <a:solidFill>
                    <a:schemeClr val="tx1"/>
                  </a:solidFill>
                  <a:effectLst/>
                  <a:latin typeface="+mn-lt"/>
                </a:rPr>
              </a:br>
              <a:r>
                <a:rPr lang="fr-CA" sz="1400" b="0" i="0" spc="50" baseline="0">
                  <a:solidFill>
                    <a:schemeClr val="tx1"/>
                  </a:solidFill>
                  <a:effectLst/>
                  <a:latin typeface="+mn-lt"/>
                </a:rPr>
                <a:t>418-476-0185</a:t>
              </a:r>
              <a:endParaRPr lang="fr-CA" sz="1400" spc="50" baseline="0">
                <a:solidFill>
                  <a:schemeClr val="tx1"/>
                </a:solidFill>
                <a:latin typeface="+mn-lt"/>
              </a:endParaRPr>
            </a:p>
          </p:txBody>
        </p:sp>
        <p:sp>
          <p:nvSpPr>
            <p:cNvPr id="14" name="Graphique 9">
              <a:extLst>
                <a:ext uri="{FF2B5EF4-FFF2-40B4-BE49-F238E27FC236}">
                  <a16:creationId xmlns:a16="http://schemas.microsoft.com/office/drawing/2014/main" id="{5C247232-C022-417C-9C47-47B60C3F2D7C}"/>
                </a:ext>
              </a:extLst>
            </p:cNvPr>
            <p:cNvSpPr/>
            <p:nvPr userDrawn="1"/>
          </p:nvSpPr>
          <p:spPr>
            <a:xfrm>
              <a:off x="8155357" y="2224294"/>
              <a:ext cx="359468" cy="359471"/>
            </a:xfrm>
            <a:custGeom>
              <a:avLst/>
              <a:gdLst>
                <a:gd name="connsiteX0" fmla="*/ 999173 w 1064895"/>
                <a:gd name="connsiteY0" fmla="*/ 466725 h 1064895"/>
                <a:gd name="connsiteX1" fmla="*/ 599123 w 1064895"/>
                <a:gd name="connsiteY1" fmla="*/ 466725 h 1064895"/>
                <a:gd name="connsiteX2" fmla="*/ 599123 w 1064895"/>
                <a:gd name="connsiteY2" fmla="*/ 65723 h 1064895"/>
                <a:gd name="connsiteX3" fmla="*/ 533400 w 1064895"/>
                <a:gd name="connsiteY3" fmla="*/ 0 h 1064895"/>
                <a:gd name="connsiteX4" fmla="*/ 467678 w 1064895"/>
                <a:gd name="connsiteY4" fmla="*/ 65723 h 1064895"/>
                <a:gd name="connsiteX5" fmla="*/ 467678 w 1064895"/>
                <a:gd name="connsiteY5" fmla="*/ 466725 h 1064895"/>
                <a:gd name="connsiteX6" fmla="*/ 65723 w 1064895"/>
                <a:gd name="connsiteY6" fmla="*/ 466725 h 1064895"/>
                <a:gd name="connsiteX7" fmla="*/ 0 w 1064895"/>
                <a:gd name="connsiteY7" fmla="*/ 531495 h 1064895"/>
                <a:gd name="connsiteX8" fmla="*/ 65723 w 1064895"/>
                <a:gd name="connsiteY8" fmla="*/ 597218 h 1064895"/>
                <a:gd name="connsiteX9" fmla="*/ 467678 w 1064895"/>
                <a:gd name="connsiteY9" fmla="*/ 597218 h 1064895"/>
                <a:gd name="connsiteX10" fmla="*/ 467678 w 1064895"/>
                <a:gd name="connsiteY10" fmla="*/ 999173 h 1064895"/>
                <a:gd name="connsiteX11" fmla="*/ 533400 w 1064895"/>
                <a:gd name="connsiteY11" fmla="*/ 1064895 h 1064895"/>
                <a:gd name="connsiteX12" fmla="*/ 599123 w 1064895"/>
                <a:gd name="connsiteY12" fmla="*/ 999173 h 1064895"/>
                <a:gd name="connsiteX13" fmla="*/ 599123 w 1064895"/>
                <a:gd name="connsiteY13" fmla="*/ 597218 h 1064895"/>
                <a:gd name="connsiteX14" fmla="*/ 999173 w 1064895"/>
                <a:gd name="connsiteY14" fmla="*/ 597218 h 1064895"/>
                <a:gd name="connsiteX15" fmla="*/ 1064895 w 1064895"/>
                <a:gd name="connsiteY15" fmla="*/ 531495 h 1064895"/>
                <a:gd name="connsiteX16" fmla="*/ 999173 w 1064895"/>
                <a:gd name="connsiteY16" fmla="*/ 466725 h 106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4895" h="1064895">
                  <a:moveTo>
                    <a:pt x="999173" y="466725"/>
                  </a:moveTo>
                  <a:lnTo>
                    <a:pt x="599123" y="466725"/>
                  </a:lnTo>
                  <a:lnTo>
                    <a:pt x="599123" y="65723"/>
                  </a:lnTo>
                  <a:cubicBezTo>
                    <a:pt x="598170" y="29528"/>
                    <a:pt x="569595" y="0"/>
                    <a:pt x="533400" y="0"/>
                  </a:cubicBezTo>
                  <a:cubicBezTo>
                    <a:pt x="497205" y="0"/>
                    <a:pt x="467678" y="29528"/>
                    <a:pt x="467678" y="65723"/>
                  </a:cubicBezTo>
                  <a:lnTo>
                    <a:pt x="467678" y="466725"/>
                  </a:lnTo>
                  <a:lnTo>
                    <a:pt x="65723" y="466725"/>
                  </a:lnTo>
                  <a:cubicBezTo>
                    <a:pt x="29528" y="466725"/>
                    <a:pt x="0" y="495300"/>
                    <a:pt x="0" y="531495"/>
                  </a:cubicBezTo>
                  <a:cubicBezTo>
                    <a:pt x="0" y="567690"/>
                    <a:pt x="29528" y="597218"/>
                    <a:pt x="65723" y="597218"/>
                  </a:cubicBezTo>
                  <a:lnTo>
                    <a:pt x="467678" y="597218"/>
                  </a:lnTo>
                  <a:lnTo>
                    <a:pt x="467678" y="999173"/>
                  </a:lnTo>
                  <a:cubicBezTo>
                    <a:pt x="467678" y="1035368"/>
                    <a:pt x="497205" y="1064895"/>
                    <a:pt x="533400" y="1064895"/>
                  </a:cubicBezTo>
                  <a:cubicBezTo>
                    <a:pt x="569595" y="1064895"/>
                    <a:pt x="599123" y="1035368"/>
                    <a:pt x="599123" y="999173"/>
                  </a:cubicBezTo>
                  <a:lnTo>
                    <a:pt x="599123" y="597218"/>
                  </a:lnTo>
                  <a:lnTo>
                    <a:pt x="999173" y="597218"/>
                  </a:lnTo>
                  <a:cubicBezTo>
                    <a:pt x="1035368" y="597218"/>
                    <a:pt x="1064895" y="567690"/>
                    <a:pt x="1064895" y="531495"/>
                  </a:cubicBezTo>
                  <a:cubicBezTo>
                    <a:pt x="1064895" y="495300"/>
                    <a:pt x="1035368" y="466725"/>
                    <a:pt x="999173" y="466725"/>
                  </a:cubicBezTo>
                  <a:close/>
                </a:path>
              </a:pathLst>
            </a:custGeom>
            <a:solidFill>
              <a:schemeClr val="accent1"/>
            </a:solidFill>
            <a:ln w="9525" cap="flat">
              <a:noFill/>
              <a:prstDash val="solid"/>
              <a:miter/>
            </a:ln>
          </p:spPr>
          <p:txBody>
            <a:bodyPr rtlCol="0" anchor="ctr"/>
            <a:lstStyle/>
            <a:p>
              <a:endParaRPr lang="fr-CA"/>
            </a:p>
          </p:txBody>
        </p:sp>
        <p:sp>
          <p:nvSpPr>
            <p:cNvPr id="15" name="Graphique 9">
              <a:extLst>
                <a:ext uri="{FF2B5EF4-FFF2-40B4-BE49-F238E27FC236}">
                  <a16:creationId xmlns:a16="http://schemas.microsoft.com/office/drawing/2014/main" id="{8F4B9B37-AF07-4C7A-8A82-C6A648AF4A43}"/>
                </a:ext>
              </a:extLst>
            </p:cNvPr>
            <p:cNvSpPr/>
            <p:nvPr userDrawn="1"/>
          </p:nvSpPr>
          <p:spPr>
            <a:xfrm>
              <a:off x="8155357" y="3722894"/>
              <a:ext cx="359468" cy="359471"/>
            </a:xfrm>
            <a:custGeom>
              <a:avLst/>
              <a:gdLst>
                <a:gd name="connsiteX0" fmla="*/ 999173 w 1064895"/>
                <a:gd name="connsiteY0" fmla="*/ 466725 h 1064895"/>
                <a:gd name="connsiteX1" fmla="*/ 599123 w 1064895"/>
                <a:gd name="connsiteY1" fmla="*/ 466725 h 1064895"/>
                <a:gd name="connsiteX2" fmla="*/ 599123 w 1064895"/>
                <a:gd name="connsiteY2" fmla="*/ 65723 h 1064895"/>
                <a:gd name="connsiteX3" fmla="*/ 533400 w 1064895"/>
                <a:gd name="connsiteY3" fmla="*/ 0 h 1064895"/>
                <a:gd name="connsiteX4" fmla="*/ 467678 w 1064895"/>
                <a:gd name="connsiteY4" fmla="*/ 65723 h 1064895"/>
                <a:gd name="connsiteX5" fmla="*/ 467678 w 1064895"/>
                <a:gd name="connsiteY5" fmla="*/ 466725 h 1064895"/>
                <a:gd name="connsiteX6" fmla="*/ 65723 w 1064895"/>
                <a:gd name="connsiteY6" fmla="*/ 466725 h 1064895"/>
                <a:gd name="connsiteX7" fmla="*/ 0 w 1064895"/>
                <a:gd name="connsiteY7" fmla="*/ 531495 h 1064895"/>
                <a:gd name="connsiteX8" fmla="*/ 65723 w 1064895"/>
                <a:gd name="connsiteY8" fmla="*/ 597218 h 1064895"/>
                <a:gd name="connsiteX9" fmla="*/ 467678 w 1064895"/>
                <a:gd name="connsiteY9" fmla="*/ 597218 h 1064895"/>
                <a:gd name="connsiteX10" fmla="*/ 467678 w 1064895"/>
                <a:gd name="connsiteY10" fmla="*/ 999173 h 1064895"/>
                <a:gd name="connsiteX11" fmla="*/ 533400 w 1064895"/>
                <a:gd name="connsiteY11" fmla="*/ 1064895 h 1064895"/>
                <a:gd name="connsiteX12" fmla="*/ 599123 w 1064895"/>
                <a:gd name="connsiteY12" fmla="*/ 999173 h 1064895"/>
                <a:gd name="connsiteX13" fmla="*/ 599123 w 1064895"/>
                <a:gd name="connsiteY13" fmla="*/ 597218 h 1064895"/>
                <a:gd name="connsiteX14" fmla="*/ 999173 w 1064895"/>
                <a:gd name="connsiteY14" fmla="*/ 597218 h 1064895"/>
                <a:gd name="connsiteX15" fmla="*/ 1064895 w 1064895"/>
                <a:gd name="connsiteY15" fmla="*/ 531495 h 1064895"/>
                <a:gd name="connsiteX16" fmla="*/ 999173 w 1064895"/>
                <a:gd name="connsiteY16" fmla="*/ 466725 h 106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4895" h="1064895">
                  <a:moveTo>
                    <a:pt x="999173" y="466725"/>
                  </a:moveTo>
                  <a:lnTo>
                    <a:pt x="599123" y="466725"/>
                  </a:lnTo>
                  <a:lnTo>
                    <a:pt x="599123" y="65723"/>
                  </a:lnTo>
                  <a:cubicBezTo>
                    <a:pt x="598170" y="29528"/>
                    <a:pt x="569595" y="0"/>
                    <a:pt x="533400" y="0"/>
                  </a:cubicBezTo>
                  <a:cubicBezTo>
                    <a:pt x="497205" y="0"/>
                    <a:pt x="467678" y="29528"/>
                    <a:pt x="467678" y="65723"/>
                  </a:cubicBezTo>
                  <a:lnTo>
                    <a:pt x="467678" y="466725"/>
                  </a:lnTo>
                  <a:lnTo>
                    <a:pt x="65723" y="466725"/>
                  </a:lnTo>
                  <a:cubicBezTo>
                    <a:pt x="29528" y="466725"/>
                    <a:pt x="0" y="495300"/>
                    <a:pt x="0" y="531495"/>
                  </a:cubicBezTo>
                  <a:cubicBezTo>
                    <a:pt x="0" y="567690"/>
                    <a:pt x="29528" y="597218"/>
                    <a:pt x="65723" y="597218"/>
                  </a:cubicBezTo>
                  <a:lnTo>
                    <a:pt x="467678" y="597218"/>
                  </a:lnTo>
                  <a:lnTo>
                    <a:pt x="467678" y="999173"/>
                  </a:lnTo>
                  <a:cubicBezTo>
                    <a:pt x="467678" y="1035368"/>
                    <a:pt x="497205" y="1064895"/>
                    <a:pt x="533400" y="1064895"/>
                  </a:cubicBezTo>
                  <a:cubicBezTo>
                    <a:pt x="569595" y="1064895"/>
                    <a:pt x="599123" y="1035368"/>
                    <a:pt x="599123" y="999173"/>
                  </a:cubicBezTo>
                  <a:lnTo>
                    <a:pt x="599123" y="597218"/>
                  </a:lnTo>
                  <a:lnTo>
                    <a:pt x="999173" y="597218"/>
                  </a:lnTo>
                  <a:cubicBezTo>
                    <a:pt x="1035368" y="597218"/>
                    <a:pt x="1064895" y="567690"/>
                    <a:pt x="1064895" y="531495"/>
                  </a:cubicBezTo>
                  <a:cubicBezTo>
                    <a:pt x="1064895" y="495300"/>
                    <a:pt x="1035368" y="466725"/>
                    <a:pt x="999173" y="466725"/>
                  </a:cubicBezTo>
                  <a:close/>
                </a:path>
              </a:pathLst>
            </a:custGeom>
            <a:solidFill>
              <a:schemeClr val="accent1"/>
            </a:solidFill>
            <a:ln w="9525" cap="flat">
              <a:noFill/>
              <a:prstDash val="solid"/>
              <a:miter/>
            </a:ln>
          </p:spPr>
          <p:txBody>
            <a:bodyPr rtlCol="0" anchor="ctr"/>
            <a:lstStyle/>
            <a:p>
              <a:endParaRPr lang="fr-CA"/>
            </a:p>
          </p:txBody>
        </p:sp>
      </p:grpSp>
      <p:pic>
        <p:nvPicPr>
          <p:cNvPr id="10" name="Graphique 9">
            <a:extLst>
              <a:ext uri="{FF2B5EF4-FFF2-40B4-BE49-F238E27FC236}">
                <a16:creationId xmlns:a16="http://schemas.microsoft.com/office/drawing/2014/main" id="{B99A6A43-D0E1-4855-8BD5-53817C74B8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349460" y="3121397"/>
            <a:ext cx="4014000" cy="1532781"/>
          </a:xfrm>
          <a:prstGeom prst="rect">
            <a:avLst/>
          </a:prstGeom>
        </p:spPr>
      </p:pic>
    </p:spTree>
    <p:extLst>
      <p:ext uri="{BB962C8B-B14F-4D97-AF65-F5344CB8AC3E}">
        <p14:creationId xmlns:p14="http://schemas.microsoft.com/office/powerpoint/2010/main" val="24991408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éparateur - Option 2">
    <p:bg>
      <p:bgPr>
        <a:solidFill>
          <a:schemeClr val="accent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1144948242"/>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5" name="Espace réservé pour une image  4">
            <a:extLst>
              <a:ext uri="{FF2B5EF4-FFF2-40B4-BE49-F238E27FC236}">
                <a16:creationId xmlns:a16="http://schemas.microsoft.com/office/drawing/2014/main" id="{DE67BB8A-3036-406C-BF68-724FD8C6474A}"/>
              </a:ext>
            </a:extLst>
          </p:cNvPr>
          <p:cNvSpPr>
            <a:spLocks noGrp="1"/>
          </p:cNvSpPr>
          <p:nvPr>
            <p:ph type="pic" sz="quarter" idx="12"/>
          </p:nvPr>
        </p:nvSpPr>
        <p:spPr>
          <a:xfrm>
            <a:off x="5110989" y="0"/>
            <a:ext cx="4933124" cy="7775575"/>
          </a:xfrm>
          <a:solidFill>
            <a:schemeClr val="bg1">
              <a:lumMod val="95000"/>
            </a:schemeClr>
          </a:solidFill>
        </p:spPr>
        <p:txBody>
          <a:bodyPr/>
          <a:lstStyle/>
          <a:p>
            <a:endParaRPr lang="en-US"/>
          </a:p>
        </p:txBody>
      </p:sp>
      <p:sp>
        <p:nvSpPr>
          <p:cNvPr id="7" name="Espace réservé du texte 5">
            <a:extLst>
              <a:ext uri="{FF2B5EF4-FFF2-40B4-BE49-F238E27FC236}">
                <a16:creationId xmlns:a16="http://schemas.microsoft.com/office/drawing/2014/main" id="{DBF58D1A-5D95-47F0-8D33-715042BA96AF}"/>
              </a:ext>
            </a:extLst>
          </p:cNvPr>
          <p:cNvSpPr>
            <a:spLocks noGrp="1"/>
          </p:cNvSpPr>
          <p:nvPr>
            <p:ph type="body" sz="quarter" idx="10"/>
          </p:nvPr>
        </p:nvSpPr>
        <p:spPr>
          <a:xfrm>
            <a:off x="358775" y="1571624"/>
            <a:ext cx="4554538" cy="3419475"/>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lIns="612000" tIns="540000" anchor="t"/>
          <a:lstStyle>
            <a:lvl1pPr>
              <a:lnSpc>
                <a:spcPct val="84000"/>
              </a:lnSpc>
              <a:defRPr sz="4800">
                <a:solidFill>
                  <a:schemeClr val="bg1"/>
                </a:solidFill>
                <a:latin typeface="+mj-lt"/>
              </a:defRPr>
            </a:lvl1pPr>
            <a:lvl2pPr>
              <a:spcBef>
                <a:spcPts val="989"/>
              </a:spcBef>
              <a:defRPr sz="1318"/>
            </a:lvl2pPr>
            <a:lvl3pPr>
              <a:defRPr sz="989"/>
            </a:lvl3pPr>
          </a:lstStyle>
          <a:p>
            <a:pPr lvl="0"/>
            <a:r>
              <a:rPr lang="fr-FR"/>
              <a:t>Cliquez pour modifier les styles du texte</a:t>
            </a:r>
          </a:p>
        </p:txBody>
      </p:sp>
    </p:spTree>
    <p:extLst>
      <p:ext uri="{BB962C8B-B14F-4D97-AF65-F5344CB8AC3E}">
        <p14:creationId xmlns:p14="http://schemas.microsoft.com/office/powerpoint/2010/main" val="50545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éparateur - Option 3">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3639357045"/>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0" name="Espace réservé du texte 6">
            <a:extLst>
              <a:ext uri="{FF2B5EF4-FFF2-40B4-BE49-F238E27FC236}">
                <a16:creationId xmlns:a16="http://schemas.microsoft.com/office/drawing/2014/main" id="{07E87B1E-12B0-48A1-B682-A260E0A86750}"/>
              </a:ext>
            </a:extLst>
          </p:cNvPr>
          <p:cNvSpPr>
            <a:spLocks noGrp="1"/>
          </p:cNvSpPr>
          <p:nvPr>
            <p:ph type="body" sz="quarter" idx="13"/>
          </p:nvPr>
        </p:nvSpPr>
        <p:spPr>
          <a:xfrm>
            <a:off x="1154113" y="4998270"/>
            <a:ext cx="7734300" cy="398972"/>
          </a:xfrm>
        </p:spPr>
        <p:txBody>
          <a:bodyPr/>
          <a:lstStyle>
            <a:lvl1pPr>
              <a:defRPr sz="1400">
                <a:solidFill>
                  <a:schemeClr val="bg1"/>
                </a:solidFill>
              </a:defRPr>
            </a:lvl1pPr>
            <a:lvl2pPr>
              <a:defRPr sz="906" i="1">
                <a:solidFill>
                  <a:schemeClr val="bg1"/>
                </a:solidFill>
              </a:defRPr>
            </a:lvl2pPr>
          </a:lstStyle>
          <a:p>
            <a:pPr lvl="0"/>
            <a:r>
              <a:rPr lang="fr-FR"/>
              <a:t>Cliquez pour modifier les styles du texte du masque</a:t>
            </a:r>
          </a:p>
        </p:txBody>
      </p:sp>
      <p:sp>
        <p:nvSpPr>
          <p:cNvPr id="6" name="Espace réservé du texte 5">
            <a:extLst>
              <a:ext uri="{FF2B5EF4-FFF2-40B4-BE49-F238E27FC236}">
                <a16:creationId xmlns:a16="http://schemas.microsoft.com/office/drawing/2014/main" id="{FB4E1E47-4EA0-4645-A324-F6F04373D5F3}"/>
              </a:ext>
            </a:extLst>
          </p:cNvPr>
          <p:cNvSpPr>
            <a:spLocks noGrp="1"/>
          </p:cNvSpPr>
          <p:nvPr>
            <p:ph type="body" sz="quarter" idx="14"/>
          </p:nvPr>
        </p:nvSpPr>
        <p:spPr>
          <a:xfrm>
            <a:off x="537722" y="2204880"/>
            <a:ext cx="8299891" cy="2654855"/>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lIns="612000" tIns="540000" anchor="t"/>
          <a:lstStyle>
            <a:lvl1pPr>
              <a:lnSpc>
                <a:spcPct val="84000"/>
              </a:lnSpc>
              <a:defRPr sz="4800">
                <a:solidFill>
                  <a:schemeClr val="bg1"/>
                </a:solidFill>
                <a:latin typeface="+mj-lt"/>
              </a:defRPr>
            </a:lvl1pPr>
            <a:lvl2pPr>
              <a:spcBef>
                <a:spcPts val="989"/>
              </a:spcBef>
              <a:defRPr sz="1318"/>
            </a:lvl2pPr>
            <a:lvl3pPr>
              <a:defRPr sz="989"/>
            </a:lvl3pPr>
          </a:lstStyle>
          <a:p>
            <a:pPr lvl="0"/>
            <a:r>
              <a:rPr lang="fr-FR"/>
              <a:t>Cliquez pour modifier les styles du texte</a:t>
            </a:r>
          </a:p>
        </p:txBody>
      </p:sp>
    </p:spTree>
    <p:extLst>
      <p:ext uri="{BB962C8B-B14F-4D97-AF65-F5344CB8AC3E}">
        <p14:creationId xmlns:p14="http://schemas.microsoft.com/office/powerpoint/2010/main" val="387079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éparateur - Option 4">
    <p:bg>
      <p:bgPr>
        <a:solidFill>
          <a:schemeClr val="accent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4133920519"/>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5" name="Espace réservé du texte 6">
            <a:extLst>
              <a:ext uri="{FF2B5EF4-FFF2-40B4-BE49-F238E27FC236}">
                <a16:creationId xmlns:a16="http://schemas.microsoft.com/office/drawing/2014/main" id="{B4CFF9AF-5374-4340-8820-81A07DD0E527}"/>
              </a:ext>
            </a:extLst>
          </p:cNvPr>
          <p:cNvSpPr>
            <a:spLocks noGrp="1"/>
          </p:cNvSpPr>
          <p:nvPr>
            <p:ph type="body" sz="quarter" idx="13"/>
          </p:nvPr>
        </p:nvSpPr>
        <p:spPr>
          <a:xfrm>
            <a:off x="1154113" y="4998270"/>
            <a:ext cx="7734300" cy="398972"/>
          </a:xfrm>
        </p:spPr>
        <p:txBody>
          <a:bodyPr/>
          <a:lstStyle>
            <a:lvl1pPr>
              <a:defRPr sz="1400">
                <a:solidFill>
                  <a:schemeClr val="bg1"/>
                </a:solidFill>
              </a:defRPr>
            </a:lvl1pPr>
            <a:lvl2pPr>
              <a:defRPr sz="906" i="1">
                <a:solidFill>
                  <a:schemeClr val="bg1"/>
                </a:solidFill>
              </a:defRPr>
            </a:lvl2pPr>
          </a:lstStyle>
          <a:p>
            <a:pPr lvl="0"/>
            <a:r>
              <a:rPr lang="fr-FR"/>
              <a:t>Cliquez pour modifier les styles du texte du masque</a:t>
            </a:r>
          </a:p>
        </p:txBody>
      </p:sp>
      <p:sp>
        <p:nvSpPr>
          <p:cNvPr id="7" name="Espace réservé du texte 5">
            <a:extLst>
              <a:ext uri="{FF2B5EF4-FFF2-40B4-BE49-F238E27FC236}">
                <a16:creationId xmlns:a16="http://schemas.microsoft.com/office/drawing/2014/main" id="{8EF6C068-817F-4F65-B42B-179726C9A122}"/>
              </a:ext>
            </a:extLst>
          </p:cNvPr>
          <p:cNvSpPr>
            <a:spLocks noGrp="1"/>
          </p:cNvSpPr>
          <p:nvPr>
            <p:ph type="body" sz="quarter" idx="14"/>
          </p:nvPr>
        </p:nvSpPr>
        <p:spPr>
          <a:xfrm>
            <a:off x="537722" y="2204880"/>
            <a:ext cx="8299891" cy="2654855"/>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lIns="612000" tIns="540000" anchor="t"/>
          <a:lstStyle>
            <a:lvl1pPr>
              <a:lnSpc>
                <a:spcPct val="84000"/>
              </a:lnSpc>
              <a:defRPr sz="4800">
                <a:solidFill>
                  <a:schemeClr val="bg1"/>
                </a:solidFill>
                <a:latin typeface="+mj-lt"/>
              </a:defRPr>
            </a:lvl1pPr>
            <a:lvl2pPr>
              <a:spcBef>
                <a:spcPts val="989"/>
              </a:spcBef>
              <a:defRPr sz="1318"/>
            </a:lvl2pPr>
            <a:lvl3pPr>
              <a:defRPr sz="989"/>
            </a:lvl3pPr>
          </a:lstStyle>
          <a:p>
            <a:pPr lvl="0"/>
            <a:r>
              <a:rPr lang="fr-FR"/>
              <a:t>Cliquez pour modifier les styles du texte</a:t>
            </a:r>
          </a:p>
        </p:txBody>
      </p:sp>
    </p:spTree>
    <p:extLst>
      <p:ext uri="{BB962C8B-B14F-4D97-AF65-F5344CB8AC3E}">
        <p14:creationId xmlns:p14="http://schemas.microsoft.com/office/powerpoint/2010/main" val="221463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éparateur - Option 5">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6079DCA7-7744-4BFB-B815-F555FAEB4E49}"/>
              </a:ext>
            </a:extLst>
          </p:cNvPr>
          <p:cNvGraphicFramePr>
            <a:graphicFrameLocks noChangeAspect="1"/>
          </p:cNvGraphicFramePr>
          <p:nvPr userDrawn="1">
            <p:custDataLst>
              <p:tags r:id="rId1"/>
            </p:custDataLst>
            <p:extLst>
              <p:ext uri="{D42A27DB-BD31-4B8C-83A1-F6EECF244321}">
                <p14:modId xmlns:p14="http://schemas.microsoft.com/office/powerpoint/2010/main" val="2586078700"/>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3" imgW="590" imgH="591" progId="TCLayout.ActiveDocument.1">
                  <p:embed/>
                </p:oleObj>
              </mc:Choice>
              <mc:Fallback>
                <p:oleObj name="Diapositive think-cell" r:id="rId3" imgW="590" imgH="591" progId="TCLayout.ActiveDocument.1">
                  <p:embed/>
                  <p:pic>
                    <p:nvPicPr>
                      <p:cNvPr id="4" name="Objet 3" hidden="1">
                        <a:extLst>
                          <a:ext uri="{FF2B5EF4-FFF2-40B4-BE49-F238E27FC236}">
                            <a16:creationId xmlns:a16="http://schemas.microsoft.com/office/drawing/2014/main" id="{6079DCA7-7744-4BFB-B815-F555FAEB4E49}"/>
                          </a:ext>
                        </a:extLst>
                      </p:cNvPr>
                      <p:cNvPicPr/>
                      <p:nvPr/>
                    </p:nvPicPr>
                    <p:blipFill>
                      <a:blip r:embed="rId4"/>
                      <a:stretch>
                        <a:fillRect/>
                      </a:stretch>
                    </p:blipFill>
                    <p:spPr>
                      <a:xfrm>
                        <a:off x="1308" y="1801"/>
                        <a:ext cx="1308" cy="1800"/>
                      </a:xfrm>
                      <a:prstGeom prst="rect">
                        <a:avLst/>
                      </a:prstGeom>
                    </p:spPr>
                  </p:pic>
                </p:oleObj>
              </mc:Fallback>
            </mc:AlternateContent>
          </a:graphicData>
        </a:graphic>
      </p:graphicFrame>
      <p:sp>
        <p:nvSpPr>
          <p:cNvPr id="11" name="Espace réservé du texte 6">
            <a:extLst>
              <a:ext uri="{FF2B5EF4-FFF2-40B4-BE49-F238E27FC236}">
                <a16:creationId xmlns:a16="http://schemas.microsoft.com/office/drawing/2014/main" id="{79CF4C42-16DC-4FB7-B7F0-D24FD14CDD15}"/>
              </a:ext>
            </a:extLst>
          </p:cNvPr>
          <p:cNvSpPr>
            <a:spLocks noGrp="1"/>
          </p:cNvSpPr>
          <p:nvPr>
            <p:ph type="body" sz="quarter" idx="13"/>
          </p:nvPr>
        </p:nvSpPr>
        <p:spPr>
          <a:xfrm>
            <a:off x="1154113" y="4998270"/>
            <a:ext cx="7734300" cy="398972"/>
          </a:xfrm>
        </p:spPr>
        <p:txBody>
          <a:bodyPr/>
          <a:lstStyle>
            <a:lvl1pPr>
              <a:defRPr sz="1400">
                <a:solidFill>
                  <a:schemeClr val="tx1"/>
                </a:solidFill>
              </a:defRPr>
            </a:lvl1pPr>
            <a:lvl2pPr>
              <a:defRPr sz="906" i="1">
                <a:solidFill>
                  <a:schemeClr val="bg1"/>
                </a:solidFill>
              </a:defRPr>
            </a:lvl2pPr>
          </a:lstStyle>
          <a:p>
            <a:pPr lvl="0"/>
            <a:r>
              <a:rPr lang="fr-FR"/>
              <a:t>Cliquez pour modifier les styles du texte du masque</a:t>
            </a:r>
          </a:p>
        </p:txBody>
      </p:sp>
      <p:sp>
        <p:nvSpPr>
          <p:cNvPr id="6" name="Espace réservé du texte 5">
            <a:extLst>
              <a:ext uri="{FF2B5EF4-FFF2-40B4-BE49-F238E27FC236}">
                <a16:creationId xmlns:a16="http://schemas.microsoft.com/office/drawing/2014/main" id="{6C578C51-4FE2-4C37-9E8B-1B56EF4B4C46}"/>
              </a:ext>
            </a:extLst>
          </p:cNvPr>
          <p:cNvSpPr>
            <a:spLocks noGrp="1"/>
          </p:cNvSpPr>
          <p:nvPr>
            <p:ph type="body" sz="quarter" idx="14"/>
          </p:nvPr>
        </p:nvSpPr>
        <p:spPr>
          <a:xfrm>
            <a:off x="537722" y="2204880"/>
            <a:ext cx="8299891" cy="2654855"/>
          </a:xfrm>
          <a:blipFill dpi="0" rotWithShape="1">
            <a:blip r:embed="rId5">
              <a:extLst>
                <a:ext uri="{96DAC541-7B7A-43D3-8B79-37D633B846F1}">
                  <asvg:svgBlip xmlns:asvg="http://schemas.microsoft.com/office/drawing/2016/SVG/main" r:embed="rId6"/>
                </a:ext>
              </a:extLst>
            </a:blip>
            <a:srcRect/>
            <a:tile tx="0" ty="0" sx="100000" sy="100000" flip="none" algn="tl"/>
          </a:blipFill>
        </p:spPr>
        <p:txBody>
          <a:bodyPr lIns="612000" tIns="540000" anchor="t"/>
          <a:lstStyle>
            <a:lvl1pPr>
              <a:lnSpc>
                <a:spcPct val="84000"/>
              </a:lnSpc>
              <a:defRPr sz="4800">
                <a:solidFill>
                  <a:schemeClr val="bg1"/>
                </a:solidFill>
                <a:latin typeface="+mj-lt"/>
              </a:defRPr>
            </a:lvl1pPr>
            <a:lvl2pPr>
              <a:spcBef>
                <a:spcPts val="989"/>
              </a:spcBef>
              <a:defRPr sz="1318"/>
            </a:lvl2pPr>
            <a:lvl3pPr>
              <a:defRPr sz="989"/>
            </a:lvl3pPr>
          </a:lstStyle>
          <a:p>
            <a:pPr lvl="0"/>
            <a:r>
              <a:rPr lang="fr-FR"/>
              <a:t>Cliquez pour modifier les styles du texte</a:t>
            </a:r>
          </a:p>
        </p:txBody>
      </p:sp>
    </p:spTree>
    <p:extLst>
      <p:ext uri="{BB962C8B-B14F-4D97-AF65-F5344CB8AC3E}">
        <p14:creationId xmlns:p14="http://schemas.microsoft.com/office/powerpoint/2010/main" val="25350101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61" Type="http://schemas.openxmlformats.org/officeDocument/2006/relationships/image" Target="../media/image3.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629920"/>
            <a:ext cx="9324975" cy="941705"/>
          </a:xfrm>
          <a:prstGeom prst="rect">
            <a:avLst/>
          </a:prstGeom>
        </p:spPr>
        <p:txBody>
          <a:bodyPr vert="horz" lIns="0" tIns="0" rIns="0" bIns="0" rtlCol="0" anchor="t">
            <a:noAutofit/>
          </a:bodyPr>
          <a:lstStyle/>
          <a:p>
            <a:r>
              <a:rPr lang="fr-FR"/>
              <a:t>Modifiez le style du titre</a:t>
            </a:r>
            <a:endParaRPr lang="en-US"/>
          </a:p>
        </p:txBody>
      </p:sp>
      <p:sp>
        <p:nvSpPr>
          <p:cNvPr id="3" name="Text Placeholder 2"/>
          <p:cNvSpPr>
            <a:spLocks noGrp="1"/>
          </p:cNvSpPr>
          <p:nvPr>
            <p:ph type="body" idx="1"/>
          </p:nvPr>
        </p:nvSpPr>
        <p:spPr>
          <a:xfrm>
            <a:off x="358774" y="2782888"/>
            <a:ext cx="9324975" cy="4632325"/>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graphicFrame>
        <p:nvGraphicFramePr>
          <p:cNvPr id="7" name="Objet 6" hidden="1">
            <a:extLst>
              <a:ext uri="{FF2B5EF4-FFF2-40B4-BE49-F238E27FC236}">
                <a16:creationId xmlns:a16="http://schemas.microsoft.com/office/drawing/2014/main" id="{E6B396A4-0661-4AD3-ACC9-C7D7D8DF09A0}"/>
              </a:ext>
            </a:extLst>
          </p:cNvPr>
          <p:cNvGraphicFramePr>
            <a:graphicFrameLocks noChangeAspect="1"/>
          </p:cNvGraphicFramePr>
          <p:nvPr userDrawn="1">
            <p:custDataLst>
              <p:tags r:id="rId57"/>
            </p:custDataLst>
            <p:extLst>
              <p:ext uri="{D42A27DB-BD31-4B8C-83A1-F6EECF244321}">
                <p14:modId xmlns:p14="http://schemas.microsoft.com/office/powerpoint/2010/main" val="3715840868"/>
              </p:ext>
            </p:extLst>
          </p:nvPr>
        </p:nvGraphicFramePr>
        <p:xfrm>
          <a:off x="1308" y="1801"/>
          <a:ext cx="1308" cy="1800"/>
        </p:xfrm>
        <a:graphic>
          <a:graphicData uri="http://schemas.openxmlformats.org/presentationml/2006/ole">
            <mc:AlternateContent xmlns:mc="http://schemas.openxmlformats.org/markup-compatibility/2006">
              <mc:Choice xmlns:v="urn:schemas-microsoft-com:vml" Requires="v">
                <p:oleObj name="Diapositive think-cell" r:id="rId58" imgW="590" imgH="591" progId="TCLayout.ActiveDocument.1">
                  <p:embed/>
                </p:oleObj>
              </mc:Choice>
              <mc:Fallback>
                <p:oleObj name="Diapositive think-cell" r:id="rId58" imgW="590" imgH="591" progId="TCLayout.ActiveDocument.1">
                  <p:embed/>
                  <p:pic>
                    <p:nvPicPr>
                      <p:cNvPr id="7" name="Objet 6" hidden="1">
                        <a:extLst>
                          <a:ext uri="{FF2B5EF4-FFF2-40B4-BE49-F238E27FC236}">
                            <a16:creationId xmlns:a16="http://schemas.microsoft.com/office/drawing/2014/main" id="{E6B396A4-0661-4AD3-ACC9-C7D7D8DF09A0}"/>
                          </a:ext>
                        </a:extLst>
                      </p:cNvPr>
                      <p:cNvPicPr/>
                      <p:nvPr/>
                    </p:nvPicPr>
                    <p:blipFill>
                      <a:blip r:embed="rId59"/>
                      <a:stretch>
                        <a:fillRect/>
                      </a:stretch>
                    </p:blipFill>
                    <p:spPr>
                      <a:xfrm>
                        <a:off x="1308" y="1801"/>
                        <a:ext cx="1308" cy="1800"/>
                      </a:xfrm>
                      <a:prstGeom prst="rect">
                        <a:avLst/>
                      </a:prstGeom>
                    </p:spPr>
                  </p:pic>
                </p:oleObj>
              </mc:Fallback>
            </mc:AlternateContent>
          </a:graphicData>
        </a:graphic>
      </p:graphicFrame>
      <p:sp>
        <p:nvSpPr>
          <p:cNvPr id="27" name="ZoneTexte 26">
            <a:extLst>
              <a:ext uri="{FF2B5EF4-FFF2-40B4-BE49-F238E27FC236}">
                <a16:creationId xmlns:a16="http://schemas.microsoft.com/office/drawing/2014/main" id="{4339C0BF-1222-4615-84C5-895FA94D8CEE}"/>
              </a:ext>
            </a:extLst>
          </p:cNvPr>
          <p:cNvSpPr txBox="1"/>
          <p:nvPr userDrawn="1"/>
        </p:nvSpPr>
        <p:spPr>
          <a:xfrm>
            <a:off x="8690093" y="7551015"/>
            <a:ext cx="278923" cy="123111"/>
          </a:xfrm>
          <a:prstGeom prst="rect">
            <a:avLst/>
          </a:prstGeom>
          <a:noFill/>
        </p:spPr>
        <p:txBody>
          <a:bodyPr wrap="none" lIns="0" tIns="0" rIns="0" bIns="0" rtlCol="0" anchor="ctr">
            <a:spAutoFit/>
          </a:bodyPr>
          <a:lstStyle/>
          <a:p>
            <a:pPr algn="r"/>
            <a:r>
              <a:rPr lang="en-US" sz="700" i="1">
                <a:solidFill>
                  <a:schemeClr val="tx2"/>
                </a:solidFill>
              </a:rPr>
              <a:t>      </a:t>
            </a:r>
            <a:fld id="{11764377-BC51-47AB-B230-57BD1FD25B77}" type="slidenum">
              <a:rPr lang="en-US" sz="800" b="1" i="1" smtClean="0">
                <a:solidFill>
                  <a:schemeClr val="tx2"/>
                </a:solidFill>
              </a:rPr>
              <a:pPr algn="r"/>
              <a:t>‹N°›</a:t>
            </a:fld>
            <a:endParaRPr lang="en-US" sz="800" b="1" i="1">
              <a:solidFill>
                <a:schemeClr val="tx2"/>
              </a:solidFill>
            </a:endParaRPr>
          </a:p>
        </p:txBody>
      </p:sp>
      <p:cxnSp>
        <p:nvCxnSpPr>
          <p:cNvPr id="28" name="Connecteur droit 27">
            <a:extLst>
              <a:ext uri="{FF2B5EF4-FFF2-40B4-BE49-F238E27FC236}">
                <a16:creationId xmlns:a16="http://schemas.microsoft.com/office/drawing/2014/main" id="{852A30C9-C659-4045-978F-35854815C5E9}"/>
              </a:ext>
            </a:extLst>
          </p:cNvPr>
          <p:cNvCxnSpPr>
            <a:cxnSpLocks/>
          </p:cNvCxnSpPr>
          <p:nvPr userDrawn="1"/>
        </p:nvCxnSpPr>
        <p:spPr>
          <a:xfrm>
            <a:off x="9091252" y="7542913"/>
            <a:ext cx="0" cy="133341"/>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Graphique 28">
            <a:extLst>
              <a:ext uri="{FF2B5EF4-FFF2-40B4-BE49-F238E27FC236}">
                <a16:creationId xmlns:a16="http://schemas.microsoft.com/office/drawing/2014/main" id="{34DE0DBB-3B3D-48E0-A4B5-ACCE49085FD9}"/>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9200790" y="7513620"/>
            <a:ext cx="538160" cy="187848"/>
          </a:xfrm>
          <a:prstGeom prst="rect">
            <a:avLst/>
          </a:prstGeom>
        </p:spPr>
      </p:pic>
    </p:spTree>
    <p:extLst>
      <p:ext uri="{BB962C8B-B14F-4D97-AF65-F5344CB8AC3E}">
        <p14:creationId xmlns:p14="http://schemas.microsoft.com/office/powerpoint/2010/main" val="30156990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8" r:id="rId19"/>
    <p:sldLayoutId id="2147483737"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73"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Lst>
  <p:txStyles>
    <p:titleStyle>
      <a:lvl1pPr algn="l" defTabSz="1004377"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p:bodyStyle>
    <p:otherStyle>
      <a:defPPr>
        <a:defRPr lang="en-US"/>
      </a:defPPr>
      <a:lvl1pPr marL="0" algn="l" defTabSz="1004377" rtl="0" eaLnBrk="1" latinLnBrk="0" hangingPunct="1">
        <a:defRPr sz="1977" kern="1200">
          <a:solidFill>
            <a:schemeClr val="tx1"/>
          </a:solidFill>
          <a:latin typeface="+mn-lt"/>
          <a:ea typeface="+mn-ea"/>
          <a:cs typeface="+mn-cs"/>
        </a:defRPr>
      </a:lvl1pPr>
      <a:lvl2pPr marL="502188" algn="l" defTabSz="1004377" rtl="0" eaLnBrk="1" latinLnBrk="0" hangingPunct="1">
        <a:defRPr sz="1977" kern="1200">
          <a:solidFill>
            <a:schemeClr val="tx1"/>
          </a:solidFill>
          <a:latin typeface="+mn-lt"/>
          <a:ea typeface="+mn-ea"/>
          <a:cs typeface="+mn-cs"/>
        </a:defRPr>
      </a:lvl2pPr>
      <a:lvl3pPr marL="1004377" algn="l" defTabSz="1004377" rtl="0" eaLnBrk="1" latinLnBrk="0" hangingPunct="1">
        <a:defRPr sz="1977" kern="1200">
          <a:solidFill>
            <a:schemeClr val="tx1"/>
          </a:solidFill>
          <a:latin typeface="+mn-lt"/>
          <a:ea typeface="+mn-ea"/>
          <a:cs typeface="+mn-cs"/>
        </a:defRPr>
      </a:lvl3pPr>
      <a:lvl4pPr marL="1506565" algn="l" defTabSz="1004377" rtl="0" eaLnBrk="1" latinLnBrk="0" hangingPunct="1">
        <a:defRPr sz="1977" kern="1200">
          <a:solidFill>
            <a:schemeClr val="tx1"/>
          </a:solidFill>
          <a:latin typeface="+mn-lt"/>
          <a:ea typeface="+mn-ea"/>
          <a:cs typeface="+mn-cs"/>
        </a:defRPr>
      </a:lvl4pPr>
      <a:lvl5pPr marL="2008754" algn="l" defTabSz="1004377" rtl="0" eaLnBrk="1" latinLnBrk="0" hangingPunct="1">
        <a:defRPr sz="1977" kern="1200">
          <a:solidFill>
            <a:schemeClr val="tx1"/>
          </a:solidFill>
          <a:latin typeface="+mn-lt"/>
          <a:ea typeface="+mn-ea"/>
          <a:cs typeface="+mn-cs"/>
        </a:defRPr>
      </a:lvl5pPr>
      <a:lvl6pPr marL="2510942" algn="l" defTabSz="1004377" rtl="0" eaLnBrk="1" latinLnBrk="0" hangingPunct="1">
        <a:defRPr sz="1977" kern="1200">
          <a:solidFill>
            <a:schemeClr val="tx1"/>
          </a:solidFill>
          <a:latin typeface="+mn-lt"/>
          <a:ea typeface="+mn-ea"/>
          <a:cs typeface="+mn-cs"/>
        </a:defRPr>
      </a:lvl6pPr>
      <a:lvl7pPr marL="3013131" algn="l" defTabSz="1004377" rtl="0" eaLnBrk="1" latinLnBrk="0" hangingPunct="1">
        <a:defRPr sz="1977" kern="1200">
          <a:solidFill>
            <a:schemeClr val="tx1"/>
          </a:solidFill>
          <a:latin typeface="+mn-lt"/>
          <a:ea typeface="+mn-ea"/>
          <a:cs typeface="+mn-cs"/>
        </a:defRPr>
      </a:lvl7pPr>
      <a:lvl8pPr marL="3515319" algn="l" defTabSz="1004377" rtl="0" eaLnBrk="1" latinLnBrk="0" hangingPunct="1">
        <a:defRPr sz="1977" kern="1200">
          <a:solidFill>
            <a:schemeClr val="tx1"/>
          </a:solidFill>
          <a:latin typeface="+mn-lt"/>
          <a:ea typeface="+mn-ea"/>
          <a:cs typeface="+mn-cs"/>
        </a:defRPr>
      </a:lvl8pPr>
      <a:lvl9pPr marL="4017508" algn="l" defTabSz="1004377" rtl="0" eaLnBrk="1" latinLnBrk="0" hangingPunct="1">
        <a:defRPr sz="1977"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6327">
          <p15:clr>
            <a:srgbClr val="F26B43"/>
          </p15:clr>
        </p15:guide>
        <p15:guide id="3" pos="226">
          <p15:clr>
            <a:srgbClr val="F26B43"/>
          </p15:clr>
        </p15:guide>
        <p15:guide id="4" pos="591">
          <p15:clr>
            <a:srgbClr val="F26B43"/>
          </p15:clr>
        </p15:guide>
        <p15:guide id="5" pos="727">
          <p15:clr>
            <a:srgbClr val="F26B43"/>
          </p15:clr>
        </p15:guide>
        <p15:guide id="6" pos="1092">
          <p15:clr>
            <a:srgbClr val="F26B43"/>
          </p15:clr>
        </p15:guide>
        <p15:guide id="7" pos="1228">
          <p15:clr>
            <a:srgbClr val="F26B43"/>
          </p15:clr>
        </p15:guide>
        <p15:guide id="8" pos="1593">
          <p15:clr>
            <a:srgbClr val="F26B43"/>
          </p15:clr>
        </p15:guide>
        <p15:guide id="9" pos="1729">
          <p15:clr>
            <a:srgbClr val="F26B43"/>
          </p15:clr>
        </p15:guide>
        <p15:guide id="10" pos="2093">
          <p15:clr>
            <a:srgbClr val="F26B43"/>
          </p15:clr>
        </p15:guide>
        <p15:guide id="11" pos="2229">
          <p15:clr>
            <a:srgbClr val="F26B43"/>
          </p15:clr>
        </p15:guide>
        <p15:guide id="12" pos="2594">
          <p15:clr>
            <a:srgbClr val="F26B43"/>
          </p15:clr>
        </p15:guide>
        <p15:guide id="13" pos="2730">
          <p15:clr>
            <a:srgbClr val="F26B43"/>
          </p15:clr>
        </p15:guide>
        <p15:guide id="14" pos="3095">
          <p15:clr>
            <a:srgbClr val="F26B43"/>
          </p15:clr>
        </p15:guide>
        <p15:guide id="15" pos="3231">
          <p15:clr>
            <a:srgbClr val="F26B43"/>
          </p15:clr>
        </p15:guide>
        <p15:guide id="16" pos="3596">
          <p15:clr>
            <a:srgbClr val="F26B43"/>
          </p15:clr>
        </p15:guide>
        <p15:guide id="17" pos="3732">
          <p15:clr>
            <a:srgbClr val="F26B43"/>
          </p15:clr>
        </p15:guide>
        <p15:guide id="18" pos="4097">
          <p15:clr>
            <a:srgbClr val="F26B43"/>
          </p15:clr>
        </p15:guide>
        <p15:guide id="19" pos="4233">
          <p15:clr>
            <a:srgbClr val="F26B43"/>
          </p15:clr>
        </p15:guide>
        <p15:guide id="20" pos="4597">
          <p15:clr>
            <a:srgbClr val="F26B43"/>
          </p15:clr>
        </p15:guide>
        <p15:guide id="21" pos="4733">
          <p15:clr>
            <a:srgbClr val="F26B43"/>
          </p15:clr>
        </p15:guide>
        <p15:guide id="22" pos="5098">
          <p15:clr>
            <a:srgbClr val="F26B43"/>
          </p15:clr>
        </p15:guide>
        <p15:guide id="23" pos="5234">
          <p15:clr>
            <a:srgbClr val="F26B43"/>
          </p15:clr>
        </p15:guide>
        <p15:guide id="24" pos="5599">
          <p15:clr>
            <a:srgbClr val="F26B43"/>
          </p15:clr>
        </p15:guide>
        <p15:guide id="25" pos="5735">
          <p15:clr>
            <a:srgbClr val="F26B43"/>
          </p15:clr>
        </p15:guide>
        <p15:guide id="26" pos="6100">
          <p15:clr>
            <a:srgbClr val="F26B43"/>
          </p15:clr>
        </p15:guide>
        <p15:guide id="27" orient="horz">
          <p15:clr>
            <a:srgbClr val="F26B43"/>
          </p15:clr>
        </p15:guide>
        <p15:guide id="28" orient="horz" pos="4898">
          <p15:clr>
            <a:srgbClr val="F26B43"/>
          </p15:clr>
        </p15:guide>
        <p15:guide id="29" orient="horz" pos="226">
          <p15:clr>
            <a:srgbClr val="F26B43"/>
          </p15:clr>
        </p15:guide>
        <p15:guide id="30" orient="horz" pos="854">
          <p15:clr>
            <a:srgbClr val="F26B43"/>
          </p15:clr>
        </p15:guide>
        <p15:guide id="31" orient="horz" pos="990">
          <p15:clr>
            <a:srgbClr val="F26B43"/>
          </p15:clr>
        </p15:guide>
        <p15:guide id="32" orient="horz" pos="1617">
          <p15:clr>
            <a:srgbClr val="F26B43"/>
          </p15:clr>
        </p15:guide>
        <p15:guide id="33" orient="horz" pos="1753">
          <p15:clr>
            <a:srgbClr val="F26B43"/>
          </p15:clr>
        </p15:guide>
        <p15:guide id="34" orient="horz" pos="2380">
          <p15:clr>
            <a:srgbClr val="F26B43"/>
          </p15:clr>
        </p15:guide>
        <p15:guide id="35" orient="horz" pos="2517">
          <p15:clr>
            <a:srgbClr val="F26B43"/>
          </p15:clr>
        </p15:guide>
        <p15:guide id="36" orient="horz" pos="3144">
          <p15:clr>
            <a:srgbClr val="F26B43"/>
          </p15:clr>
        </p15:guide>
        <p15:guide id="37" orient="horz" pos="3280">
          <p15:clr>
            <a:srgbClr val="F26B43"/>
          </p15:clr>
        </p15:guide>
        <p15:guide id="38" orient="horz" pos="3907">
          <p15:clr>
            <a:srgbClr val="F26B43"/>
          </p15:clr>
        </p15:guide>
        <p15:guide id="39" orient="horz" pos="4043">
          <p15:clr>
            <a:srgbClr val="F26B43"/>
          </p15:clr>
        </p15:guide>
        <p15:guide id="40" orient="horz" pos="4671">
          <p15:clr>
            <a:srgbClr val="F26B43"/>
          </p15:clr>
        </p15:guide>
      </p15:sldGuideLst>
    </p:ext>
  </p:extLst>
</p:sldMaster>
</file>

<file path=ppt/slides/_rels/slide1.xml.rels><?xml version="1.0" encoding="UTF-8" standalone="yes"?>
<Relationships xmlns="http://schemas.openxmlformats.org/package/2006/relationships"><Relationship Id="rId26" Type="http://schemas.openxmlformats.org/officeDocument/2006/relationships/tags" Target="../tags/tag83.xml"/><Relationship Id="rId21" Type="http://schemas.openxmlformats.org/officeDocument/2006/relationships/tags" Target="../tags/tag78.xml"/><Relationship Id="rId42" Type="http://schemas.openxmlformats.org/officeDocument/2006/relationships/tags" Target="../tags/tag99.xml"/><Relationship Id="rId47" Type="http://schemas.openxmlformats.org/officeDocument/2006/relationships/tags" Target="../tags/tag104.xml"/><Relationship Id="rId63" Type="http://schemas.openxmlformats.org/officeDocument/2006/relationships/tags" Target="../tags/tag120.xml"/><Relationship Id="rId68" Type="http://schemas.openxmlformats.org/officeDocument/2006/relationships/tags" Target="../tags/tag125.xml"/><Relationship Id="rId84" Type="http://schemas.openxmlformats.org/officeDocument/2006/relationships/tags" Target="../tags/tag141.xml"/><Relationship Id="rId89" Type="http://schemas.openxmlformats.org/officeDocument/2006/relationships/tags" Target="../tags/tag146.xml"/><Relationship Id="rId16" Type="http://schemas.openxmlformats.org/officeDocument/2006/relationships/tags" Target="../tags/tag73.xml"/><Relationship Id="rId11" Type="http://schemas.openxmlformats.org/officeDocument/2006/relationships/tags" Target="../tags/tag68.xml"/><Relationship Id="rId32" Type="http://schemas.openxmlformats.org/officeDocument/2006/relationships/tags" Target="../tags/tag89.xml"/><Relationship Id="rId37" Type="http://schemas.openxmlformats.org/officeDocument/2006/relationships/tags" Target="../tags/tag94.xml"/><Relationship Id="rId53" Type="http://schemas.openxmlformats.org/officeDocument/2006/relationships/tags" Target="../tags/tag110.xml"/><Relationship Id="rId58" Type="http://schemas.openxmlformats.org/officeDocument/2006/relationships/tags" Target="../tags/tag115.xml"/><Relationship Id="rId74" Type="http://schemas.openxmlformats.org/officeDocument/2006/relationships/tags" Target="../tags/tag131.xml"/><Relationship Id="rId79" Type="http://schemas.openxmlformats.org/officeDocument/2006/relationships/tags" Target="../tags/tag136.xml"/><Relationship Id="rId5" Type="http://schemas.openxmlformats.org/officeDocument/2006/relationships/tags" Target="../tags/tag62.xml"/><Relationship Id="rId90" Type="http://schemas.openxmlformats.org/officeDocument/2006/relationships/tags" Target="../tags/tag147.xml"/><Relationship Id="rId95" Type="http://schemas.openxmlformats.org/officeDocument/2006/relationships/image" Target="../media/image16.png"/><Relationship Id="rId22" Type="http://schemas.openxmlformats.org/officeDocument/2006/relationships/tags" Target="../tags/tag79.xml"/><Relationship Id="rId27" Type="http://schemas.openxmlformats.org/officeDocument/2006/relationships/tags" Target="../tags/tag84.xml"/><Relationship Id="rId43" Type="http://schemas.openxmlformats.org/officeDocument/2006/relationships/tags" Target="../tags/tag100.xml"/><Relationship Id="rId48" Type="http://schemas.openxmlformats.org/officeDocument/2006/relationships/tags" Target="../tags/tag105.xml"/><Relationship Id="rId64" Type="http://schemas.openxmlformats.org/officeDocument/2006/relationships/tags" Target="../tags/tag121.xml"/><Relationship Id="rId69" Type="http://schemas.openxmlformats.org/officeDocument/2006/relationships/tags" Target="../tags/tag126.xml"/><Relationship Id="rId80" Type="http://schemas.openxmlformats.org/officeDocument/2006/relationships/tags" Target="../tags/tag137.xml"/><Relationship Id="rId85" Type="http://schemas.openxmlformats.org/officeDocument/2006/relationships/tags" Target="../tags/tag142.xml"/><Relationship Id="rId3" Type="http://schemas.openxmlformats.org/officeDocument/2006/relationships/tags" Target="../tags/tag60.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tags" Target="../tags/tag90.xml"/><Relationship Id="rId38" Type="http://schemas.openxmlformats.org/officeDocument/2006/relationships/tags" Target="../tags/tag95.xml"/><Relationship Id="rId46" Type="http://schemas.openxmlformats.org/officeDocument/2006/relationships/tags" Target="../tags/tag103.xml"/><Relationship Id="rId59" Type="http://schemas.openxmlformats.org/officeDocument/2006/relationships/tags" Target="../tags/tag116.xml"/><Relationship Id="rId67" Type="http://schemas.openxmlformats.org/officeDocument/2006/relationships/tags" Target="../tags/tag124.xml"/><Relationship Id="rId20" Type="http://schemas.openxmlformats.org/officeDocument/2006/relationships/tags" Target="../tags/tag77.xml"/><Relationship Id="rId41" Type="http://schemas.openxmlformats.org/officeDocument/2006/relationships/tags" Target="../tags/tag98.xml"/><Relationship Id="rId54" Type="http://schemas.openxmlformats.org/officeDocument/2006/relationships/tags" Target="../tags/tag111.xml"/><Relationship Id="rId62" Type="http://schemas.openxmlformats.org/officeDocument/2006/relationships/tags" Target="../tags/tag119.xml"/><Relationship Id="rId70" Type="http://schemas.openxmlformats.org/officeDocument/2006/relationships/tags" Target="../tags/tag127.xml"/><Relationship Id="rId75" Type="http://schemas.openxmlformats.org/officeDocument/2006/relationships/tags" Target="../tags/tag132.xml"/><Relationship Id="rId83" Type="http://schemas.openxmlformats.org/officeDocument/2006/relationships/tags" Target="../tags/tag140.xml"/><Relationship Id="rId88" Type="http://schemas.openxmlformats.org/officeDocument/2006/relationships/tags" Target="../tags/tag145.xml"/><Relationship Id="rId91" Type="http://schemas.openxmlformats.org/officeDocument/2006/relationships/slideLayout" Target="../slideLayouts/slideLayout19.xml"/><Relationship Id="rId96" Type="http://schemas.openxmlformats.org/officeDocument/2006/relationships/image" Target="../media/image17.svg"/><Relationship Id="rId1" Type="http://schemas.openxmlformats.org/officeDocument/2006/relationships/tags" Target="../tags/tag58.xml"/><Relationship Id="rId6" Type="http://schemas.openxmlformats.org/officeDocument/2006/relationships/tags" Target="../tags/tag63.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36" Type="http://schemas.openxmlformats.org/officeDocument/2006/relationships/tags" Target="../tags/tag93.xml"/><Relationship Id="rId49" Type="http://schemas.openxmlformats.org/officeDocument/2006/relationships/tags" Target="../tags/tag106.xml"/><Relationship Id="rId57" Type="http://schemas.openxmlformats.org/officeDocument/2006/relationships/tags" Target="../tags/tag114.xml"/><Relationship Id="rId10" Type="http://schemas.openxmlformats.org/officeDocument/2006/relationships/tags" Target="../tags/tag67.xml"/><Relationship Id="rId31" Type="http://schemas.openxmlformats.org/officeDocument/2006/relationships/tags" Target="../tags/tag88.xml"/><Relationship Id="rId44" Type="http://schemas.openxmlformats.org/officeDocument/2006/relationships/tags" Target="../tags/tag101.xml"/><Relationship Id="rId52" Type="http://schemas.openxmlformats.org/officeDocument/2006/relationships/tags" Target="../tags/tag109.xml"/><Relationship Id="rId60" Type="http://schemas.openxmlformats.org/officeDocument/2006/relationships/tags" Target="../tags/tag117.xml"/><Relationship Id="rId65" Type="http://schemas.openxmlformats.org/officeDocument/2006/relationships/tags" Target="../tags/tag122.xml"/><Relationship Id="rId73" Type="http://schemas.openxmlformats.org/officeDocument/2006/relationships/tags" Target="../tags/tag130.xml"/><Relationship Id="rId78" Type="http://schemas.openxmlformats.org/officeDocument/2006/relationships/tags" Target="../tags/tag135.xml"/><Relationship Id="rId81" Type="http://schemas.openxmlformats.org/officeDocument/2006/relationships/tags" Target="../tags/tag138.xml"/><Relationship Id="rId86" Type="http://schemas.openxmlformats.org/officeDocument/2006/relationships/tags" Target="../tags/tag143.xml"/><Relationship Id="rId94" Type="http://schemas.openxmlformats.org/officeDocument/2006/relationships/image" Target="../media/image1.emf"/><Relationship Id="rId99" Type="http://schemas.openxmlformats.org/officeDocument/2006/relationships/chart" Target="../charts/chart2.xml"/><Relationship Id="rId4" Type="http://schemas.openxmlformats.org/officeDocument/2006/relationships/tags" Target="../tags/tag61.xml"/><Relationship Id="rId9" Type="http://schemas.openxmlformats.org/officeDocument/2006/relationships/tags" Target="../tags/tag66.xml"/><Relationship Id="rId13" Type="http://schemas.openxmlformats.org/officeDocument/2006/relationships/tags" Target="../tags/tag70.xml"/><Relationship Id="rId18" Type="http://schemas.openxmlformats.org/officeDocument/2006/relationships/tags" Target="../tags/tag75.xml"/><Relationship Id="rId39" Type="http://schemas.openxmlformats.org/officeDocument/2006/relationships/tags" Target="../tags/tag96.xml"/><Relationship Id="rId34" Type="http://schemas.openxmlformats.org/officeDocument/2006/relationships/tags" Target="../tags/tag91.xml"/><Relationship Id="rId50" Type="http://schemas.openxmlformats.org/officeDocument/2006/relationships/tags" Target="../tags/tag107.xml"/><Relationship Id="rId55" Type="http://schemas.openxmlformats.org/officeDocument/2006/relationships/tags" Target="../tags/tag112.xml"/><Relationship Id="rId76" Type="http://schemas.openxmlformats.org/officeDocument/2006/relationships/tags" Target="../tags/tag133.xml"/><Relationship Id="rId97" Type="http://schemas.openxmlformats.org/officeDocument/2006/relationships/image" Target="../media/image18.png"/><Relationship Id="rId7" Type="http://schemas.openxmlformats.org/officeDocument/2006/relationships/tags" Target="../tags/tag64.xml"/><Relationship Id="rId71" Type="http://schemas.openxmlformats.org/officeDocument/2006/relationships/tags" Target="../tags/tag128.xml"/><Relationship Id="rId92" Type="http://schemas.openxmlformats.org/officeDocument/2006/relationships/notesSlide" Target="../notesSlides/notesSlide1.xml"/><Relationship Id="rId2" Type="http://schemas.openxmlformats.org/officeDocument/2006/relationships/tags" Target="../tags/tag59.xml"/><Relationship Id="rId29" Type="http://schemas.openxmlformats.org/officeDocument/2006/relationships/tags" Target="../tags/tag86.xml"/><Relationship Id="rId24" Type="http://schemas.openxmlformats.org/officeDocument/2006/relationships/tags" Target="../tags/tag81.xml"/><Relationship Id="rId40" Type="http://schemas.openxmlformats.org/officeDocument/2006/relationships/tags" Target="../tags/tag97.xml"/><Relationship Id="rId45" Type="http://schemas.openxmlformats.org/officeDocument/2006/relationships/tags" Target="../tags/tag102.xml"/><Relationship Id="rId66" Type="http://schemas.openxmlformats.org/officeDocument/2006/relationships/tags" Target="../tags/tag123.xml"/><Relationship Id="rId87" Type="http://schemas.openxmlformats.org/officeDocument/2006/relationships/tags" Target="../tags/tag144.xml"/><Relationship Id="rId61" Type="http://schemas.openxmlformats.org/officeDocument/2006/relationships/tags" Target="../tags/tag118.xml"/><Relationship Id="rId82" Type="http://schemas.openxmlformats.org/officeDocument/2006/relationships/tags" Target="../tags/tag139.xml"/><Relationship Id="rId19" Type="http://schemas.openxmlformats.org/officeDocument/2006/relationships/tags" Target="../tags/tag76.xml"/><Relationship Id="rId14" Type="http://schemas.openxmlformats.org/officeDocument/2006/relationships/tags" Target="../tags/tag71.xml"/><Relationship Id="rId30" Type="http://schemas.openxmlformats.org/officeDocument/2006/relationships/tags" Target="../tags/tag87.xml"/><Relationship Id="rId35" Type="http://schemas.openxmlformats.org/officeDocument/2006/relationships/tags" Target="../tags/tag92.xml"/><Relationship Id="rId56" Type="http://schemas.openxmlformats.org/officeDocument/2006/relationships/tags" Target="../tags/tag113.xml"/><Relationship Id="rId77" Type="http://schemas.openxmlformats.org/officeDocument/2006/relationships/tags" Target="../tags/tag134.xml"/><Relationship Id="rId100" Type="http://schemas.openxmlformats.org/officeDocument/2006/relationships/chart" Target="../charts/chart3.xml"/><Relationship Id="rId8" Type="http://schemas.openxmlformats.org/officeDocument/2006/relationships/tags" Target="../tags/tag65.xml"/><Relationship Id="rId51" Type="http://schemas.openxmlformats.org/officeDocument/2006/relationships/tags" Target="../tags/tag108.xml"/><Relationship Id="rId72" Type="http://schemas.openxmlformats.org/officeDocument/2006/relationships/tags" Target="../tags/tag129.xml"/><Relationship Id="rId93" Type="http://schemas.openxmlformats.org/officeDocument/2006/relationships/oleObject" Target="../embeddings/oleObject57.bin"/><Relationship Id="rId98" Type="http://schemas.openxmlformats.org/officeDocument/2006/relationships/chart" Target="../charts/chart1.xml"/></Relationships>
</file>

<file path=ppt/slides/_rels/slide2.xml.rels><?xml version="1.0" encoding="UTF-8" standalone="yes"?>
<Relationships xmlns="http://schemas.openxmlformats.org/package/2006/relationships"><Relationship Id="rId26" Type="http://schemas.openxmlformats.org/officeDocument/2006/relationships/tags" Target="../tags/tag173.xml"/><Relationship Id="rId21" Type="http://schemas.openxmlformats.org/officeDocument/2006/relationships/tags" Target="../tags/tag168.xml"/><Relationship Id="rId42" Type="http://schemas.openxmlformats.org/officeDocument/2006/relationships/tags" Target="../tags/tag189.xml"/><Relationship Id="rId47" Type="http://schemas.openxmlformats.org/officeDocument/2006/relationships/tags" Target="../tags/tag194.xml"/><Relationship Id="rId63" Type="http://schemas.openxmlformats.org/officeDocument/2006/relationships/tags" Target="../tags/tag210.xml"/><Relationship Id="rId68" Type="http://schemas.openxmlformats.org/officeDocument/2006/relationships/tags" Target="../tags/tag215.xml"/><Relationship Id="rId16" Type="http://schemas.openxmlformats.org/officeDocument/2006/relationships/tags" Target="../tags/tag163.xml"/><Relationship Id="rId11" Type="http://schemas.openxmlformats.org/officeDocument/2006/relationships/tags" Target="../tags/tag158.xml"/><Relationship Id="rId32" Type="http://schemas.openxmlformats.org/officeDocument/2006/relationships/tags" Target="../tags/tag179.xml"/><Relationship Id="rId37" Type="http://schemas.openxmlformats.org/officeDocument/2006/relationships/tags" Target="../tags/tag184.xml"/><Relationship Id="rId53" Type="http://schemas.openxmlformats.org/officeDocument/2006/relationships/tags" Target="../tags/tag200.xml"/><Relationship Id="rId58" Type="http://schemas.openxmlformats.org/officeDocument/2006/relationships/tags" Target="../tags/tag205.xml"/><Relationship Id="rId74" Type="http://schemas.openxmlformats.org/officeDocument/2006/relationships/notesSlide" Target="../notesSlides/notesSlide2.xml"/><Relationship Id="rId79" Type="http://schemas.openxmlformats.org/officeDocument/2006/relationships/image" Target="../media/image17.svg"/><Relationship Id="rId5" Type="http://schemas.openxmlformats.org/officeDocument/2006/relationships/tags" Target="../tags/tag152.xml"/><Relationship Id="rId61" Type="http://schemas.openxmlformats.org/officeDocument/2006/relationships/tags" Target="../tags/tag208.xml"/><Relationship Id="rId82" Type="http://schemas.openxmlformats.org/officeDocument/2006/relationships/image" Target="../media/image20.svg"/><Relationship Id="rId19" Type="http://schemas.openxmlformats.org/officeDocument/2006/relationships/tags" Target="../tags/tag16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 Id="rId35" Type="http://schemas.openxmlformats.org/officeDocument/2006/relationships/tags" Target="../tags/tag182.xml"/><Relationship Id="rId43" Type="http://schemas.openxmlformats.org/officeDocument/2006/relationships/tags" Target="../tags/tag190.xml"/><Relationship Id="rId48" Type="http://schemas.openxmlformats.org/officeDocument/2006/relationships/tags" Target="../tags/tag195.xml"/><Relationship Id="rId56" Type="http://schemas.openxmlformats.org/officeDocument/2006/relationships/tags" Target="../tags/tag203.xml"/><Relationship Id="rId64" Type="http://schemas.openxmlformats.org/officeDocument/2006/relationships/tags" Target="../tags/tag211.xml"/><Relationship Id="rId69" Type="http://schemas.openxmlformats.org/officeDocument/2006/relationships/tags" Target="../tags/tag216.xml"/><Relationship Id="rId77" Type="http://schemas.openxmlformats.org/officeDocument/2006/relationships/chart" Target="../charts/chart4.xml"/><Relationship Id="rId8" Type="http://schemas.openxmlformats.org/officeDocument/2006/relationships/tags" Target="../tags/tag155.xml"/><Relationship Id="rId51" Type="http://schemas.openxmlformats.org/officeDocument/2006/relationships/tags" Target="../tags/tag198.xml"/><Relationship Id="rId72" Type="http://schemas.openxmlformats.org/officeDocument/2006/relationships/tags" Target="../tags/tag219.xml"/><Relationship Id="rId80" Type="http://schemas.openxmlformats.org/officeDocument/2006/relationships/chart" Target="../charts/chart5.xml"/><Relationship Id="rId3" Type="http://schemas.openxmlformats.org/officeDocument/2006/relationships/tags" Target="../tags/tag150.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33" Type="http://schemas.openxmlformats.org/officeDocument/2006/relationships/tags" Target="../tags/tag180.xml"/><Relationship Id="rId38" Type="http://schemas.openxmlformats.org/officeDocument/2006/relationships/tags" Target="../tags/tag185.xml"/><Relationship Id="rId46" Type="http://schemas.openxmlformats.org/officeDocument/2006/relationships/tags" Target="../tags/tag193.xml"/><Relationship Id="rId59" Type="http://schemas.openxmlformats.org/officeDocument/2006/relationships/tags" Target="../tags/tag206.xml"/><Relationship Id="rId67" Type="http://schemas.openxmlformats.org/officeDocument/2006/relationships/tags" Target="../tags/tag214.xml"/><Relationship Id="rId20" Type="http://schemas.openxmlformats.org/officeDocument/2006/relationships/tags" Target="../tags/tag167.xml"/><Relationship Id="rId41" Type="http://schemas.openxmlformats.org/officeDocument/2006/relationships/tags" Target="../tags/tag188.xml"/><Relationship Id="rId54" Type="http://schemas.openxmlformats.org/officeDocument/2006/relationships/tags" Target="../tags/tag201.xml"/><Relationship Id="rId62" Type="http://schemas.openxmlformats.org/officeDocument/2006/relationships/tags" Target="../tags/tag209.xml"/><Relationship Id="rId70" Type="http://schemas.openxmlformats.org/officeDocument/2006/relationships/tags" Target="../tags/tag217.xml"/><Relationship Id="rId75" Type="http://schemas.openxmlformats.org/officeDocument/2006/relationships/oleObject" Target="../embeddings/oleObject58.bin"/><Relationship Id="rId83" Type="http://schemas.openxmlformats.org/officeDocument/2006/relationships/chart" Target="../charts/chart6.xml"/><Relationship Id="rId1" Type="http://schemas.openxmlformats.org/officeDocument/2006/relationships/tags" Target="../tags/tag148.xml"/><Relationship Id="rId6" Type="http://schemas.openxmlformats.org/officeDocument/2006/relationships/tags" Target="../tags/tag153.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tags" Target="../tags/tag183.xml"/><Relationship Id="rId49" Type="http://schemas.openxmlformats.org/officeDocument/2006/relationships/tags" Target="../tags/tag196.xml"/><Relationship Id="rId57" Type="http://schemas.openxmlformats.org/officeDocument/2006/relationships/tags" Target="../tags/tag204.xml"/><Relationship Id="rId10" Type="http://schemas.openxmlformats.org/officeDocument/2006/relationships/tags" Target="../tags/tag157.xml"/><Relationship Id="rId31" Type="http://schemas.openxmlformats.org/officeDocument/2006/relationships/tags" Target="../tags/tag178.xml"/><Relationship Id="rId44" Type="http://schemas.openxmlformats.org/officeDocument/2006/relationships/tags" Target="../tags/tag191.xml"/><Relationship Id="rId52" Type="http://schemas.openxmlformats.org/officeDocument/2006/relationships/tags" Target="../tags/tag199.xml"/><Relationship Id="rId60" Type="http://schemas.openxmlformats.org/officeDocument/2006/relationships/tags" Target="../tags/tag207.xml"/><Relationship Id="rId65" Type="http://schemas.openxmlformats.org/officeDocument/2006/relationships/tags" Target="../tags/tag212.xml"/><Relationship Id="rId73" Type="http://schemas.openxmlformats.org/officeDocument/2006/relationships/slideLayout" Target="../slideLayouts/slideLayout19.xml"/><Relationship Id="rId78" Type="http://schemas.openxmlformats.org/officeDocument/2006/relationships/image" Target="../media/image16.png"/><Relationship Id="rId81" Type="http://schemas.openxmlformats.org/officeDocument/2006/relationships/image" Target="../media/image19.png"/><Relationship Id="rId4" Type="http://schemas.openxmlformats.org/officeDocument/2006/relationships/tags" Target="../tags/tag151.xml"/><Relationship Id="rId9" Type="http://schemas.openxmlformats.org/officeDocument/2006/relationships/tags" Target="../tags/tag156.xml"/><Relationship Id="rId13" Type="http://schemas.openxmlformats.org/officeDocument/2006/relationships/tags" Target="../tags/tag160.xml"/><Relationship Id="rId18" Type="http://schemas.openxmlformats.org/officeDocument/2006/relationships/tags" Target="../tags/tag165.xml"/><Relationship Id="rId39" Type="http://schemas.openxmlformats.org/officeDocument/2006/relationships/tags" Target="../tags/tag186.xml"/><Relationship Id="rId34" Type="http://schemas.openxmlformats.org/officeDocument/2006/relationships/tags" Target="../tags/tag181.xml"/><Relationship Id="rId50" Type="http://schemas.openxmlformats.org/officeDocument/2006/relationships/tags" Target="../tags/tag197.xml"/><Relationship Id="rId55" Type="http://schemas.openxmlformats.org/officeDocument/2006/relationships/tags" Target="../tags/tag202.xml"/><Relationship Id="rId76" Type="http://schemas.openxmlformats.org/officeDocument/2006/relationships/image" Target="../media/image1.emf"/><Relationship Id="rId7" Type="http://schemas.openxmlformats.org/officeDocument/2006/relationships/tags" Target="../tags/tag154.xml"/><Relationship Id="rId71" Type="http://schemas.openxmlformats.org/officeDocument/2006/relationships/tags" Target="../tags/tag218.xml"/><Relationship Id="rId2" Type="http://schemas.openxmlformats.org/officeDocument/2006/relationships/tags" Target="../tags/tag149.xml"/><Relationship Id="rId29" Type="http://schemas.openxmlformats.org/officeDocument/2006/relationships/tags" Target="../tags/tag176.xml"/><Relationship Id="rId24" Type="http://schemas.openxmlformats.org/officeDocument/2006/relationships/tags" Target="../tags/tag171.xml"/><Relationship Id="rId40" Type="http://schemas.openxmlformats.org/officeDocument/2006/relationships/tags" Target="../tags/tag187.xml"/><Relationship Id="rId45" Type="http://schemas.openxmlformats.org/officeDocument/2006/relationships/tags" Target="../tags/tag192.xml"/><Relationship Id="rId66" Type="http://schemas.openxmlformats.org/officeDocument/2006/relationships/tags" Target="../tags/tag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9FC6FAA-763F-415B-9E8C-4283264465D7}"/>
              </a:ext>
            </a:extLst>
          </p:cNvPr>
          <p:cNvGraphicFramePr>
            <a:graphicFrameLocks noChangeAspect="1"/>
          </p:cNvGraphicFramePr>
          <p:nvPr>
            <p:custDataLst>
              <p:tags r:id="rId1"/>
            </p:custDataLst>
            <p:extLst>
              <p:ext uri="{D42A27DB-BD31-4B8C-83A1-F6EECF244321}">
                <p14:modId xmlns:p14="http://schemas.microsoft.com/office/powerpoint/2010/main" val="3140172261"/>
              </p:ext>
            </p:extLst>
          </p:nvPr>
        </p:nvGraphicFramePr>
        <p:xfrm>
          <a:off x="1308" y="1064189"/>
          <a:ext cx="1308" cy="1308"/>
        </p:xfrm>
        <a:graphic>
          <a:graphicData uri="http://schemas.openxmlformats.org/presentationml/2006/ole">
            <mc:AlternateContent xmlns:mc="http://schemas.openxmlformats.org/markup-compatibility/2006">
              <mc:Choice xmlns:v="urn:schemas-microsoft-com:vml" Requires="v">
                <p:oleObj name="Diapositive think-cell" r:id="rId93" imgW="590" imgH="591" progId="TCLayout.ActiveDocument.1">
                  <p:embed/>
                </p:oleObj>
              </mc:Choice>
              <mc:Fallback>
                <p:oleObj name="Diapositive think-cell" r:id="rId93" imgW="590" imgH="591" progId="TCLayout.ActiveDocument.1">
                  <p:embed/>
                  <p:pic>
                    <p:nvPicPr>
                      <p:cNvPr id="5" name="Objet 4" hidden="1">
                        <a:extLst>
                          <a:ext uri="{FF2B5EF4-FFF2-40B4-BE49-F238E27FC236}">
                            <a16:creationId xmlns:a16="http://schemas.microsoft.com/office/drawing/2014/main" id="{99FC6FAA-763F-415B-9E8C-4283264465D7}"/>
                          </a:ext>
                        </a:extLst>
                      </p:cNvPr>
                      <p:cNvPicPr/>
                      <p:nvPr/>
                    </p:nvPicPr>
                    <p:blipFill>
                      <a:blip r:embed="rId94"/>
                      <a:stretch>
                        <a:fillRect/>
                      </a:stretch>
                    </p:blipFill>
                    <p:spPr>
                      <a:xfrm>
                        <a:off x="1308" y="1064189"/>
                        <a:ext cx="1308" cy="1308"/>
                      </a:xfrm>
                      <a:prstGeom prst="rect">
                        <a:avLst/>
                      </a:prstGeom>
                    </p:spPr>
                  </p:pic>
                </p:oleObj>
              </mc:Fallback>
            </mc:AlternateContent>
          </a:graphicData>
        </a:graphic>
      </p:graphicFrame>
      <p:sp>
        <p:nvSpPr>
          <p:cNvPr id="296" name="ZoneTexte 138">
            <a:extLst>
              <a:ext uri="{FF2B5EF4-FFF2-40B4-BE49-F238E27FC236}">
                <a16:creationId xmlns:a16="http://schemas.microsoft.com/office/drawing/2014/main" id="{D508EE13-3AA0-442F-B569-AA6514E98709}"/>
              </a:ext>
            </a:extLst>
          </p:cNvPr>
          <p:cNvSpPr txBox="1"/>
          <p:nvPr>
            <p:custDataLst>
              <p:tags r:id="rId2"/>
            </p:custDataLst>
          </p:nvPr>
        </p:nvSpPr>
        <p:spPr bwMode="gray">
          <a:xfrm>
            <a:off x="353492" y="819151"/>
            <a:ext cx="5838710" cy="2657787"/>
          </a:xfrm>
          <a:prstGeom prst="rect">
            <a:avLst/>
          </a:prstGeom>
          <a:solidFill>
            <a:schemeClr val="bg1">
              <a:lumMod val="95000"/>
            </a:schemeClr>
          </a:solidFill>
          <a:ln w="19050">
            <a:noFill/>
          </a:ln>
          <a:effectLst/>
        </p:spPr>
        <p:txBody>
          <a:bodyPr wrap="square" lIns="72000" tIns="72000" rIns="3816000" bIns="72000" rtlCol="0" anchor="t" anchorCtr="0">
            <a:noAutofit/>
          </a:bodyPr>
          <a:lstStyle/>
          <a:p>
            <a:pPr defTabSz="1004377">
              <a:lnSpc>
                <a:spcPct val="90000"/>
              </a:lnSpc>
              <a:spcAft>
                <a:spcPts val="439"/>
              </a:spcAft>
              <a:buClr>
                <a:prstClr val="white"/>
              </a:buClr>
            </a:pPr>
            <a:r>
              <a:rPr lang="fr-CA" sz="1150" dirty="0">
                <a:latin typeface="Roboto Black"/>
              </a:rPr>
              <a:t>La croissance annuelle de l’IPC au Québec affiche une légère hausse en mai, </a:t>
            </a:r>
            <a:br>
              <a:rPr lang="fr-CA" sz="1150" dirty="0">
                <a:latin typeface="Roboto Black"/>
              </a:rPr>
            </a:br>
            <a:r>
              <a:rPr lang="fr-CA" sz="1150" dirty="0">
                <a:latin typeface="Roboto Black"/>
              </a:rPr>
              <a:t>à 3,1 % (+3,0 % en avril)</a:t>
            </a:r>
          </a:p>
          <a:p>
            <a:pPr defTabSz="1004377">
              <a:lnSpc>
                <a:spcPct val="90000"/>
              </a:lnSpc>
              <a:spcAft>
                <a:spcPts val="439"/>
              </a:spcAft>
              <a:buClr>
                <a:prstClr val="white"/>
              </a:buClr>
            </a:pPr>
            <a:r>
              <a:rPr lang="fr-CA" sz="1150" b="1" dirty="0">
                <a:solidFill>
                  <a:srgbClr val="7F7F7F"/>
                </a:solidFill>
                <a:latin typeface="Roboto Condensed" panose="02000000000000000000" pitchFamily="2" charset="0"/>
              </a:rPr>
              <a:t>Malgré cette faible augmentation, le taux d’inflation annuel au Québec demeure tout près de son plus bas niveau enregistré depuis mars 2021</a:t>
            </a:r>
          </a:p>
          <a:p>
            <a:pPr marL="187960" indent="-187960" defTabSz="1004377">
              <a:lnSpc>
                <a:spcPct val="90000"/>
              </a:lnSpc>
              <a:spcBef>
                <a:spcPts val="220"/>
              </a:spcBef>
              <a:spcAft>
                <a:spcPts val="439"/>
              </a:spcAft>
              <a:buClr>
                <a:srgbClr val="626365"/>
              </a:buClr>
              <a:buFontTx/>
              <a:buChar char="–"/>
              <a:defRPr/>
            </a:pPr>
            <a:r>
              <a:rPr lang="fr-CA" sz="1098" dirty="0">
                <a:latin typeface="Roboto Condensed Light"/>
              </a:rPr>
              <a:t>De son côté, </a:t>
            </a:r>
            <a:r>
              <a:rPr lang="fr-CA" sz="1100" dirty="0">
                <a:latin typeface="Roboto Condensed Light"/>
              </a:rPr>
              <a:t>la croissance annuelle de l’IPC fondamental</a:t>
            </a:r>
            <a:r>
              <a:rPr lang="fr-CA" sz="1098" dirty="0">
                <a:latin typeface="Roboto Condensed Light"/>
              </a:rPr>
              <a:t>, qui exclut les aliments et l’énergie, a continué de se modérer au cours du mois, s’établissant à 3,0 % (-0,1 p.p.)</a:t>
            </a:r>
            <a:endParaRPr lang="fr-CA" sz="1098" b="1" dirty="0">
              <a:latin typeface="Roboto Condensed Light"/>
              <a:ea typeface="Roboto Condensed Light"/>
              <a:cs typeface="Roboto Condensed Light"/>
            </a:endParaRPr>
          </a:p>
        </p:txBody>
      </p:sp>
      <p:sp>
        <p:nvSpPr>
          <p:cNvPr id="9" name="Rectangle 8">
            <a:extLst>
              <a:ext uri="{FF2B5EF4-FFF2-40B4-BE49-F238E27FC236}">
                <a16:creationId xmlns:a16="http://schemas.microsoft.com/office/drawing/2014/main" id="{F143F7B5-11D3-4D86-9626-82BE130F7C9C}"/>
              </a:ext>
            </a:extLst>
          </p:cNvPr>
          <p:cNvSpPr/>
          <p:nvPr>
            <p:custDataLst>
              <p:tags r:id="rId3"/>
            </p:custDataLst>
          </p:nvPr>
        </p:nvSpPr>
        <p:spPr>
          <a:xfrm>
            <a:off x="1" y="7409832"/>
            <a:ext cx="10044113" cy="364702"/>
          </a:xfrm>
          <a:prstGeom prst="rect">
            <a:avLst/>
          </a:prstGeom>
          <a:solidFill>
            <a:srgbClr val="434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639"/>
            <a:endParaRPr lang="fr-CA" sz="1873">
              <a:solidFill>
                <a:prstClr val="white"/>
              </a:solidFill>
              <a:highlight>
                <a:srgbClr val="FFFF00"/>
              </a:highlight>
              <a:latin typeface="Roboto Condensed Light"/>
            </a:endParaRPr>
          </a:p>
        </p:txBody>
      </p:sp>
      <p:sp>
        <p:nvSpPr>
          <p:cNvPr id="14" name="Rectangle 13">
            <a:extLst>
              <a:ext uri="{FF2B5EF4-FFF2-40B4-BE49-F238E27FC236}">
                <a16:creationId xmlns:a16="http://schemas.microsoft.com/office/drawing/2014/main" id="{E2E7FA82-2F40-4116-AE31-A0A05DA74CD2}"/>
              </a:ext>
            </a:extLst>
          </p:cNvPr>
          <p:cNvSpPr/>
          <p:nvPr>
            <p:custDataLst>
              <p:tags r:id="rId4"/>
            </p:custDataLst>
          </p:nvPr>
        </p:nvSpPr>
        <p:spPr>
          <a:xfrm>
            <a:off x="-1" y="7443556"/>
            <a:ext cx="10044113" cy="332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0014"/>
            <a:endParaRPr lang="fr-CA" sz="1705">
              <a:solidFill>
                <a:prstClr val="white"/>
              </a:solidFill>
              <a:highlight>
                <a:srgbClr val="FFFF00"/>
              </a:highlight>
            </a:endParaRPr>
          </a:p>
        </p:txBody>
      </p:sp>
      <p:sp>
        <p:nvSpPr>
          <p:cNvPr id="4" name="Rectangle 3" hidden="1">
            <a:extLst>
              <a:ext uri="{FF2B5EF4-FFF2-40B4-BE49-F238E27FC236}">
                <a16:creationId xmlns:a16="http://schemas.microsoft.com/office/drawing/2014/main" id="{36D4FDA5-98E2-4A84-9306-0E4A3F1AAF25}"/>
              </a:ext>
            </a:extLst>
          </p:cNvPr>
          <p:cNvSpPr/>
          <p:nvPr>
            <p:custDataLst>
              <p:tags r:id="rId5"/>
            </p:custDataLst>
          </p:nvPr>
        </p:nvSpPr>
        <p:spPr>
          <a:xfrm>
            <a:off x="0" y="1062880"/>
            <a:ext cx="130783" cy="13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CA" sz="2636" b="1">
              <a:solidFill>
                <a:srgbClr val="FFFFFF"/>
              </a:solidFill>
              <a:latin typeface="Times New Roman" panose="02020603050405020304" pitchFamily="18" charset="0"/>
              <a:ea typeface="+mj-ea"/>
              <a:cs typeface="+mj-cs"/>
              <a:sym typeface="Times New Roman" panose="02020603050405020304" pitchFamily="18" charset="0"/>
            </a:endParaRPr>
          </a:p>
        </p:txBody>
      </p:sp>
      <p:pic>
        <p:nvPicPr>
          <p:cNvPr id="8" name="Graphique 28">
            <a:extLst>
              <a:ext uri="{FF2B5EF4-FFF2-40B4-BE49-F238E27FC236}">
                <a16:creationId xmlns:a16="http://schemas.microsoft.com/office/drawing/2014/main" id="{6AABB633-EA8D-4626-8E13-286FBB1215A2}"/>
              </a:ext>
            </a:extLst>
          </p:cNvPr>
          <p:cNvPicPr>
            <a:picLocks noChangeAspect="1"/>
          </p:cNvPicPr>
          <p:nvPr>
            <p:custDataLst>
              <p:tags r:id="rId6"/>
            </p:custDataLst>
          </p:nvPr>
        </p:nvPicPr>
        <p:blipFill>
          <a:blip r:embed="rId95">
            <a:extLst>
              <a:ext uri="{96DAC541-7B7A-43D3-8B79-37D633B846F1}">
                <asvg:svgBlip xmlns:asvg="http://schemas.microsoft.com/office/drawing/2016/SVG/main" r:embed="rId96"/>
              </a:ext>
            </a:extLst>
          </a:blip>
          <a:stretch>
            <a:fillRect/>
          </a:stretch>
        </p:blipFill>
        <p:spPr>
          <a:xfrm>
            <a:off x="391264" y="7481578"/>
            <a:ext cx="680354" cy="237482"/>
          </a:xfrm>
          <a:prstGeom prst="rect">
            <a:avLst/>
          </a:prstGeom>
        </p:spPr>
      </p:pic>
      <p:sp>
        <p:nvSpPr>
          <p:cNvPr id="119" name="Rectangle 118">
            <a:extLst>
              <a:ext uri="{FF2B5EF4-FFF2-40B4-BE49-F238E27FC236}">
                <a16:creationId xmlns:a16="http://schemas.microsoft.com/office/drawing/2014/main" id="{FD14DA95-C9AF-4429-8DF3-463C5FE3EA7A}"/>
              </a:ext>
            </a:extLst>
          </p:cNvPr>
          <p:cNvSpPr/>
          <p:nvPr>
            <p:custDataLst>
              <p:tags r:id="rId7"/>
            </p:custDataLst>
          </p:nvPr>
        </p:nvSpPr>
        <p:spPr>
          <a:xfrm>
            <a:off x="355265" y="358172"/>
            <a:ext cx="9312610" cy="3959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defTabSz="1004377">
              <a:lnSpc>
                <a:spcPct val="80000"/>
              </a:lnSpc>
            </a:pPr>
            <a:r>
              <a:rPr lang="fr-CA" sz="2000" b="1">
                <a:latin typeface="Roboto Black"/>
                <a:ea typeface="Roboto"/>
              </a:rPr>
              <a:t>Derniers chiffres de l’inflation au Québec </a:t>
            </a:r>
            <a:r>
              <a:rPr lang="fr-CA" sz="2000">
                <a:latin typeface="Roboto Black"/>
                <a:ea typeface="Roboto"/>
              </a:rPr>
              <a:t>– Mai 2024</a:t>
            </a:r>
            <a:endParaRPr lang="fr-CA" sz="2000">
              <a:latin typeface="Roboto Condensed Light"/>
              <a:ea typeface="Roboto"/>
            </a:endParaRPr>
          </a:p>
        </p:txBody>
      </p:sp>
      <p:cxnSp>
        <p:nvCxnSpPr>
          <p:cNvPr id="348" name="Connecteur droit 41">
            <a:extLst>
              <a:ext uri="{FF2B5EF4-FFF2-40B4-BE49-F238E27FC236}">
                <a16:creationId xmlns:a16="http://schemas.microsoft.com/office/drawing/2014/main" id="{E43E08C9-C3C3-4090-99A8-A6FF3D8B75C7}"/>
              </a:ext>
            </a:extLst>
          </p:cNvPr>
          <p:cNvCxnSpPr>
            <a:cxnSpLocks/>
          </p:cNvCxnSpPr>
          <p:nvPr>
            <p:custDataLst>
              <p:tags r:id="rId8"/>
            </p:custDataLst>
          </p:nvPr>
        </p:nvCxnSpPr>
        <p:spPr>
          <a:xfrm>
            <a:off x="6262474" y="821365"/>
            <a:ext cx="0" cy="648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86" name="Groupe 4">
            <a:extLst>
              <a:ext uri="{FF2B5EF4-FFF2-40B4-BE49-F238E27FC236}">
                <a16:creationId xmlns:a16="http://schemas.microsoft.com/office/drawing/2014/main" id="{5E809D14-D79B-4F16-B531-6F6E74D83BE5}"/>
              </a:ext>
            </a:extLst>
          </p:cNvPr>
          <p:cNvGrpSpPr/>
          <p:nvPr>
            <p:custDataLst>
              <p:tags r:id="rId9"/>
            </p:custDataLst>
          </p:nvPr>
        </p:nvGrpSpPr>
        <p:grpSpPr>
          <a:xfrm>
            <a:off x="2446334" y="856250"/>
            <a:ext cx="3724787" cy="405811"/>
            <a:chOff x="2489674" y="968375"/>
            <a:chExt cx="3044101" cy="405811"/>
          </a:xfrm>
        </p:grpSpPr>
        <p:cxnSp>
          <p:nvCxnSpPr>
            <p:cNvPr id="387" name="Connecteur droit 925">
              <a:extLst>
                <a:ext uri="{FF2B5EF4-FFF2-40B4-BE49-F238E27FC236}">
                  <a16:creationId xmlns:a16="http://schemas.microsoft.com/office/drawing/2014/main" id="{94A0E913-010B-4B7C-90E0-E90ABB5B6F58}"/>
                </a:ext>
              </a:extLst>
            </p:cNvPr>
            <p:cNvCxnSpPr>
              <a:cxnSpLocks/>
            </p:cNvCxnSpPr>
            <p:nvPr/>
          </p:nvCxnSpPr>
          <p:spPr>
            <a:xfrm>
              <a:off x="2571351" y="968375"/>
              <a:ext cx="2962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8" name="Rectangle 387">
              <a:extLst>
                <a:ext uri="{FF2B5EF4-FFF2-40B4-BE49-F238E27FC236}">
                  <a16:creationId xmlns:a16="http://schemas.microsoft.com/office/drawing/2014/main" id="{8B03AB78-F1A7-4BBD-AE11-0D0AD8BD9077}"/>
                </a:ext>
              </a:extLst>
            </p:cNvPr>
            <p:cNvSpPr/>
            <p:nvPr/>
          </p:nvSpPr>
          <p:spPr>
            <a:xfrm>
              <a:off x="2489674" y="1007804"/>
              <a:ext cx="3010505" cy="366382"/>
            </a:xfrm>
            <a:prstGeom prst="rect">
              <a:avLst/>
            </a:prstGeom>
          </p:spPr>
          <p:txBody>
            <a:bodyPr wrap="square">
              <a:spAutoFit/>
            </a:bodyPr>
            <a:lstStyle/>
            <a:p>
              <a:pPr defTabSz="1004377">
                <a:lnSpc>
                  <a:spcPct val="90000"/>
                </a:lnSpc>
                <a:buClr>
                  <a:prstClr val="white"/>
                </a:buClr>
              </a:pPr>
              <a:r>
                <a:rPr lang="fr-CA" sz="989" b="1">
                  <a:solidFill>
                    <a:srgbClr val="626365"/>
                  </a:solidFill>
                  <a:latin typeface="Roboto Condensed" panose="02000000000000000000" pitchFamily="2" charset="0"/>
                  <a:ea typeface="Roboto Condensed" panose="02000000000000000000" pitchFamily="2" charset="0"/>
                </a:rPr>
                <a:t>Évolution de l’inflation </a:t>
              </a:r>
              <a:br>
                <a:rPr lang="fr-CA" sz="989" b="1">
                  <a:solidFill>
                    <a:srgbClr val="626365"/>
                  </a:solidFill>
                  <a:latin typeface="Roboto Condensed" panose="02000000000000000000" pitchFamily="2" charset="0"/>
                  <a:ea typeface="Roboto Condensed" panose="02000000000000000000" pitchFamily="2" charset="0"/>
                </a:rPr>
              </a:br>
              <a:r>
                <a:rPr lang="fr-FR" sz="989" i="1">
                  <a:solidFill>
                    <a:srgbClr val="626365"/>
                  </a:solidFill>
                  <a:latin typeface="Roboto Condensed Light"/>
                </a:rPr>
                <a:t>Québec, 2018-2024, variation annuelle en %</a:t>
              </a:r>
              <a:endParaRPr lang="en-CA" sz="989" i="1" baseline="30000">
                <a:solidFill>
                  <a:srgbClr val="626365"/>
                </a:solidFill>
                <a:latin typeface="Roboto Condensed Light"/>
              </a:endParaRPr>
            </a:p>
          </p:txBody>
        </p:sp>
      </p:grpSp>
      <p:sp>
        <p:nvSpPr>
          <p:cNvPr id="106" name="Text Placeholder 2">
            <a:extLst>
              <a:ext uri="{FF2B5EF4-FFF2-40B4-BE49-F238E27FC236}">
                <a16:creationId xmlns:a16="http://schemas.microsoft.com/office/drawing/2014/main" id="{5FE055DC-531E-4837-8F19-4215F551D742}"/>
              </a:ext>
            </a:extLst>
          </p:cNvPr>
          <p:cNvSpPr>
            <a:spLocks noGrp="1"/>
          </p:cNvSpPr>
          <p:nvPr>
            <p:custDataLst>
              <p:tags r:id="rId10"/>
            </p:custDataLst>
          </p:nvPr>
        </p:nvSpPr>
        <p:spPr bwMode="gray">
          <a:xfrm>
            <a:off x="2563813" y="17176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100" name="Text Placeholder 2">
            <a:extLst>
              <a:ext uri="{FF2B5EF4-FFF2-40B4-BE49-F238E27FC236}">
                <a16:creationId xmlns:a16="http://schemas.microsoft.com/office/drawing/2014/main" id="{1B844C41-FB5E-44DE-BCDA-D4CFC608CBC9}"/>
              </a:ext>
            </a:extLst>
          </p:cNvPr>
          <p:cNvSpPr>
            <a:spLocks noGrp="1"/>
          </p:cNvSpPr>
          <p:nvPr>
            <p:custDataLst>
              <p:tags r:id="rId11"/>
            </p:custDataLst>
          </p:nvPr>
        </p:nvSpPr>
        <p:spPr bwMode="gray">
          <a:xfrm>
            <a:off x="2573861" y="31956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102" name="Text Placeholder 2">
            <a:extLst>
              <a:ext uri="{FF2B5EF4-FFF2-40B4-BE49-F238E27FC236}">
                <a16:creationId xmlns:a16="http://schemas.microsoft.com/office/drawing/2014/main" id="{1BEFF485-4E5C-4E5D-B530-CC16B0F3449F}"/>
              </a:ext>
            </a:extLst>
          </p:cNvPr>
          <p:cNvSpPr>
            <a:spLocks noGrp="1"/>
          </p:cNvSpPr>
          <p:nvPr>
            <p:custDataLst>
              <p:tags r:id="rId12"/>
            </p:custDataLst>
          </p:nvPr>
        </p:nvSpPr>
        <p:spPr bwMode="gray">
          <a:xfrm>
            <a:off x="2573861" y="28257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104" name="Text Placeholder 2">
            <a:extLst>
              <a:ext uri="{FF2B5EF4-FFF2-40B4-BE49-F238E27FC236}">
                <a16:creationId xmlns:a16="http://schemas.microsoft.com/office/drawing/2014/main" id="{950D04CC-44D6-430D-A40B-8FD7EEE557A4}"/>
              </a:ext>
            </a:extLst>
          </p:cNvPr>
          <p:cNvSpPr>
            <a:spLocks noGrp="1"/>
          </p:cNvSpPr>
          <p:nvPr>
            <p:custDataLst>
              <p:tags r:id="rId13"/>
            </p:custDataLst>
          </p:nvPr>
        </p:nvSpPr>
        <p:spPr bwMode="gray">
          <a:xfrm>
            <a:off x="2563813" y="24574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105" name="Text Placeholder 2">
            <a:extLst>
              <a:ext uri="{FF2B5EF4-FFF2-40B4-BE49-F238E27FC236}">
                <a16:creationId xmlns:a16="http://schemas.microsoft.com/office/drawing/2014/main" id="{5C5D251D-E3CA-4B26-8220-8B156C75FE61}"/>
              </a:ext>
            </a:extLst>
          </p:cNvPr>
          <p:cNvSpPr>
            <a:spLocks noGrp="1"/>
          </p:cNvSpPr>
          <p:nvPr>
            <p:custDataLst>
              <p:tags r:id="rId14"/>
            </p:custDataLst>
          </p:nvPr>
        </p:nvSpPr>
        <p:spPr bwMode="gray">
          <a:xfrm>
            <a:off x="2563813" y="20875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514" name="ZoneTexte 138">
            <a:extLst>
              <a:ext uri="{FF2B5EF4-FFF2-40B4-BE49-F238E27FC236}">
                <a16:creationId xmlns:a16="http://schemas.microsoft.com/office/drawing/2014/main" id="{BF1DFACE-1CE6-4FF3-B378-C2F6EF65A51D}"/>
              </a:ext>
            </a:extLst>
          </p:cNvPr>
          <p:cNvSpPr txBox="1"/>
          <p:nvPr>
            <p:custDataLst>
              <p:tags r:id="rId15"/>
            </p:custDataLst>
          </p:nvPr>
        </p:nvSpPr>
        <p:spPr bwMode="gray">
          <a:xfrm>
            <a:off x="338931" y="3397491"/>
            <a:ext cx="5972175" cy="1864547"/>
          </a:xfrm>
          <a:prstGeom prst="rect">
            <a:avLst/>
          </a:prstGeom>
          <a:noFill/>
          <a:ln w="19050">
            <a:noFill/>
          </a:ln>
          <a:effectLst/>
        </p:spPr>
        <p:txBody>
          <a:bodyPr wrap="square" lIns="72000" tIns="158175" rIns="158175" bIns="197719" rtlCol="0" anchor="t" anchorCtr="0">
            <a:noAutofit/>
          </a:bodyPr>
          <a:lstStyle/>
          <a:p>
            <a:pPr defTabSz="1004377">
              <a:lnSpc>
                <a:spcPct val="90000"/>
              </a:lnSpc>
              <a:spcAft>
                <a:spcPts val="439"/>
              </a:spcAft>
              <a:buClr>
                <a:prstClr val="white"/>
              </a:buClr>
            </a:pPr>
            <a:r>
              <a:rPr lang="fr-CA" sz="1153">
                <a:solidFill>
                  <a:prstClr val="black"/>
                </a:solidFill>
                <a:latin typeface="Roboto Black"/>
              </a:rPr>
              <a:t>La composante logement demeure le principal moteur de l’inflation au Québec, malgré un léger recul enregistré au cours du mois</a:t>
            </a:r>
          </a:p>
          <a:p>
            <a:pPr marL="188321" indent="-188321" defTabSz="1004377">
              <a:lnSpc>
                <a:spcPct val="90000"/>
              </a:lnSpc>
              <a:spcBef>
                <a:spcPts val="220"/>
              </a:spcBef>
              <a:spcAft>
                <a:spcPts val="439"/>
              </a:spcAft>
              <a:buClr>
                <a:srgbClr val="626365"/>
              </a:buClr>
              <a:buFontTx/>
              <a:buChar char="–"/>
              <a:defRPr/>
            </a:pPr>
            <a:r>
              <a:rPr lang="fr-FR" sz="1098">
                <a:latin typeface="Roboto Condensed Light"/>
              </a:rPr>
              <a:t>Pour un deuxième mois consécutif, l’évolution du niveau des prix de la composante logement (+6,9 %) a connu une baisse de 0,3 p.p. et s’établit ainsi sous la barre des 7,0 % pour la première fois depuis janvier 2024. Cette baisse est principalement attribuable à la modération du coût du logement pour les propriétaires (+6,6 %), qui inclut notamment le coût de l’intérêt hypothécaire, alors que la croissance du prix des loyers fait du surplace et demeure tout près d’un sommet (+9,2 %)</a:t>
            </a:r>
          </a:p>
          <a:p>
            <a:pPr marL="188321" indent="-188321" defTabSz="1004377">
              <a:lnSpc>
                <a:spcPct val="90000"/>
              </a:lnSpc>
              <a:spcBef>
                <a:spcPts val="220"/>
              </a:spcBef>
              <a:spcAft>
                <a:spcPts val="439"/>
              </a:spcAft>
              <a:buClr>
                <a:srgbClr val="626365"/>
              </a:buClr>
              <a:buFontTx/>
              <a:buChar char="–"/>
              <a:defRPr/>
            </a:pPr>
            <a:r>
              <a:rPr lang="fr-FR" sz="1098">
                <a:latin typeface="Roboto Condensed Light"/>
              </a:rPr>
              <a:t>Par ailleurs, l’augmentation du coût des aliments a contribué à la légère hausse de l’inflation annuelle enregistrée au cours du mois, passant de 1,8 % en avril à 2,3 % en mai. Cette croissance est attribuable aux prix des aliments achetés en magasins (+0,7 p.p.).</a:t>
            </a:r>
          </a:p>
        </p:txBody>
      </p:sp>
      <p:sp>
        <p:nvSpPr>
          <p:cNvPr id="3" name="Rectangle 2" hidden="1">
            <a:extLst>
              <a:ext uri="{FF2B5EF4-FFF2-40B4-BE49-F238E27FC236}">
                <a16:creationId xmlns:a16="http://schemas.microsoft.com/office/drawing/2014/main" id="{CDA0DE51-53E1-4015-B026-B52684FAFB6F}"/>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CA" sz="879">
              <a:sym typeface="+mn-lt"/>
            </a:endParaRPr>
          </a:p>
        </p:txBody>
      </p:sp>
      <p:grpSp>
        <p:nvGrpSpPr>
          <p:cNvPr id="152" name="Groupe 172">
            <a:extLst>
              <a:ext uri="{FF2B5EF4-FFF2-40B4-BE49-F238E27FC236}">
                <a16:creationId xmlns:a16="http://schemas.microsoft.com/office/drawing/2014/main" id="{DBFE4D6E-B2ED-49E2-B2D9-D03A88C49869}"/>
              </a:ext>
            </a:extLst>
          </p:cNvPr>
          <p:cNvGrpSpPr/>
          <p:nvPr>
            <p:custDataLst>
              <p:tags r:id="rId17"/>
            </p:custDataLst>
          </p:nvPr>
        </p:nvGrpSpPr>
        <p:grpSpPr>
          <a:xfrm>
            <a:off x="313275" y="5285900"/>
            <a:ext cx="5878927" cy="366382"/>
            <a:chOff x="2489674" y="1007804"/>
            <a:chExt cx="3044223" cy="366382"/>
          </a:xfrm>
        </p:grpSpPr>
        <p:cxnSp>
          <p:nvCxnSpPr>
            <p:cNvPr id="154" name="Connecteur droit 173">
              <a:extLst>
                <a:ext uri="{FF2B5EF4-FFF2-40B4-BE49-F238E27FC236}">
                  <a16:creationId xmlns:a16="http://schemas.microsoft.com/office/drawing/2014/main" id="{31D3BCFF-075E-4438-A6A8-13D51C3E1DB6}"/>
                </a:ext>
              </a:extLst>
            </p:cNvPr>
            <p:cNvCxnSpPr>
              <a:cxnSpLocks/>
            </p:cNvCxnSpPr>
            <p:nvPr/>
          </p:nvCxnSpPr>
          <p:spPr>
            <a:xfrm>
              <a:off x="2521277" y="1007804"/>
              <a:ext cx="30126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4806AEEF-539A-4BAF-B121-6D6A52880848}"/>
                </a:ext>
              </a:extLst>
            </p:cNvPr>
            <p:cNvSpPr/>
            <p:nvPr/>
          </p:nvSpPr>
          <p:spPr>
            <a:xfrm>
              <a:off x="2489674" y="1007804"/>
              <a:ext cx="3010505" cy="366382"/>
            </a:xfrm>
            <a:prstGeom prst="rect">
              <a:avLst/>
            </a:prstGeom>
          </p:spPr>
          <p:txBody>
            <a:bodyPr wrap="square">
              <a:spAutoFit/>
            </a:bodyPr>
            <a:lstStyle/>
            <a:p>
              <a:pPr defTabSz="1004377">
                <a:lnSpc>
                  <a:spcPct val="90000"/>
                </a:lnSpc>
                <a:buClr>
                  <a:prstClr val="white"/>
                </a:buClr>
              </a:pPr>
              <a:r>
                <a:rPr lang="fr-CA" sz="989" b="1">
                  <a:solidFill>
                    <a:srgbClr val="626365"/>
                  </a:solidFill>
                  <a:latin typeface="Roboto Condensed" panose="02000000000000000000" pitchFamily="2" charset="0"/>
                  <a:ea typeface="Roboto Condensed" panose="02000000000000000000" pitchFamily="2" charset="0"/>
                </a:rPr>
                <a:t>Variation annuelle de l’IPC par catégorie de biens et de services</a:t>
              </a:r>
            </a:p>
            <a:p>
              <a:pPr defTabSz="1004377">
                <a:lnSpc>
                  <a:spcPct val="90000"/>
                </a:lnSpc>
                <a:buClr>
                  <a:prstClr val="white"/>
                </a:buClr>
              </a:pPr>
              <a:r>
                <a:rPr lang="fr-FR" sz="989" i="1">
                  <a:solidFill>
                    <a:srgbClr val="626365"/>
                  </a:solidFill>
                  <a:latin typeface="Roboto Condensed Light"/>
                </a:rPr>
                <a:t>Québec, mai 2024, en %</a:t>
              </a:r>
            </a:p>
          </p:txBody>
        </p:sp>
      </p:grpSp>
      <p:sp>
        <p:nvSpPr>
          <p:cNvPr id="21" name="Rectangle 20">
            <a:extLst>
              <a:ext uri="{FF2B5EF4-FFF2-40B4-BE49-F238E27FC236}">
                <a16:creationId xmlns:a16="http://schemas.microsoft.com/office/drawing/2014/main" id="{C396627D-8F87-4430-B9E5-CBEB69A138FC}"/>
              </a:ext>
            </a:extLst>
          </p:cNvPr>
          <p:cNvSpPr/>
          <p:nvPr>
            <p:custDataLst>
              <p:tags r:id="rId18"/>
            </p:custDataLst>
          </p:nvPr>
        </p:nvSpPr>
        <p:spPr>
          <a:xfrm>
            <a:off x="6341340" y="819148"/>
            <a:ext cx="3326535" cy="27854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1004377">
              <a:lnSpc>
                <a:spcPct val="90000"/>
              </a:lnSpc>
              <a:spcAft>
                <a:spcPts val="439"/>
              </a:spcAft>
              <a:buClr>
                <a:prstClr val="white"/>
              </a:buClr>
            </a:pPr>
            <a:r>
              <a:rPr lang="fr-CA" sz="1100" dirty="0">
                <a:latin typeface="Roboto Black"/>
                <a:ea typeface="Roboto Black"/>
              </a:rPr>
              <a:t>L’écart entre le taux d’inflation au Québec et ailleurs au Canada se résorbe peu à peu</a:t>
            </a:r>
          </a:p>
          <a:p>
            <a:pPr defTabSz="1004377">
              <a:lnSpc>
                <a:spcPct val="90000"/>
              </a:lnSpc>
              <a:spcAft>
                <a:spcPts val="439"/>
              </a:spcAft>
              <a:buClr>
                <a:prstClr val="white"/>
              </a:buClr>
            </a:pPr>
            <a:r>
              <a:rPr kumimoji="0" lang="fr-CA" sz="1100" b="0" i="0" u="none" strike="noStrike" kern="1200" cap="none" spc="-10" normalizeH="0" baseline="0" noProof="0" dirty="0">
                <a:ln>
                  <a:noFill/>
                </a:ln>
                <a:solidFill>
                  <a:schemeClr val="bg1"/>
                </a:solidFill>
                <a:effectLst/>
                <a:uLnTx/>
                <a:uFillTx/>
                <a:latin typeface="Roboto Condensed Light"/>
                <a:ea typeface="+mn-ea"/>
                <a:cs typeface="+mn-cs"/>
              </a:rPr>
              <a:t>À l’instar des derniers mois, le taux d’inflation au Québec s’est situé au-dessus de la moyenne canadienne </a:t>
            </a:r>
            <a:r>
              <a:rPr kumimoji="0" lang="fr-CA" sz="1100" b="0" i="0" u="none" strike="noStrike" kern="1200" cap="none" spc="-10" normalizeH="0" baseline="0" noProof="0">
                <a:ln>
                  <a:noFill/>
                </a:ln>
                <a:solidFill>
                  <a:schemeClr val="bg1"/>
                </a:solidFill>
                <a:effectLst/>
                <a:uLnTx/>
                <a:uFillTx/>
                <a:latin typeface="Roboto Condensed Light"/>
                <a:ea typeface="+mn-ea"/>
                <a:cs typeface="+mn-cs"/>
              </a:rPr>
              <a:t>en mai</a:t>
            </a:r>
            <a:endParaRPr kumimoji="0" lang="fr-CA" sz="1100" b="0" i="0" u="none" strike="noStrike" kern="1200" cap="none" spc="-10" normalizeH="0" baseline="0" noProof="0" dirty="0">
              <a:ln>
                <a:noFill/>
              </a:ln>
              <a:solidFill>
                <a:schemeClr val="bg1"/>
              </a:solidFill>
              <a:effectLst/>
              <a:uLnTx/>
              <a:uFillTx/>
              <a:latin typeface="Roboto Condensed Light"/>
              <a:ea typeface="+mn-ea"/>
              <a:cs typeface="+mn-cs"/>
            </a:endParaRPr>
          </a:p>
          <a:p>
            <a:pPr marL="187960" indent="-187960" defTabSz="1004377">
              <a:lnSpc>
                <a:spcPct val="90000"/>
              </a:lnSpc>
              <a:spcBef>
                <a:spcPts val="220"/>
              </a:spcBef>
              <a:spcAft>
                <a:spcPts val="439"/>
              </a:spcAft>
              <a:buClr>
                <a:schemeClr val="bg1"/>
              </a:buClr>
              <a:buFontTx/>
              <a:buChar char="–"/>
              <a:defRPr/>
            </a:pPr>
            <a:r>
              <a:rPr lang="fr-CA" sz="1098" dirty="0">
                <a:solidFill>
                  <a:schemeClr val="bg1"/>
                </a:solidFill>
                <a:latin typeface="Roboto Condensed Light"/>
              </a:rPr>
              <a:t>Toutefois, cette situation se résorbe progressivement en raison du ralentissement plus important de l’inflation des services au Québec. La croissance des prix de cette composante est passée de 5,9 % en octobre 2023 à 5,1 % en mai 2024 au Québec, tandis qu’elle a fait du surplace dans le reste du Canada au cours de cette période. </a:t>
            </a:r>
          </a:p>
          <a:p>
            <a:pPr defTabSz="1004377">
              <a:lnSpc>
                <a:spcPct val="90000"/>
              </a:lnSpc>
              <a:spcBef>
                <a:spcPts val="220"/>
              </a:spcBef>
              <a:spcAft>
                <a:spcPts val="439"/>
              </a:spcAft>
              <a:buClr>
                <a:schemeClr val="bg1"/>
              </a:buClr>
              <a:defRPr/>
            </a:pPr>
            <a:r>
              <a:rPr lang="fr-CA" sz="1098" dirty="0">
                <a:solidFill>
                  <a:schemeClr val="bg1"/>
                </a:solidFill>
                <a:latin typeface="Roboto Condensed Light"/>
              </a:rPr>
              <a:t>Ainsi, l’écart entre le taux d’inflation global au Québec et au Canada s’est significativement rétréci dans les derniers mois. En mai, cet écart s’est chiffré à 0,2 point de pourcentage, un niveau passablement inférieur au sommet de 1,0 p.p. atteint en octobre 2023.</a:t>
            </a:r>
          </a:p>
        </p:txBody>
      </p:sp>
      <p:sp>
        <p:nvSpPr>
          <p:cNvPr id="117" name="TextBox 116">
            <a:extLst>
              <a:ext uri="{FF2B5EF4-FFF2-40B4-BE49-F238E27FC236}">
                <a16:creationId xmlns:a16="http://schemas.microsoft.com/office/drawing/2014/main" id="{7A9DAB4B-06D2-4B19-A2C2-15478A01015B}"/>
              </a:ext>
            </a:extLst>
          </p:cNvPr>
          <p:cNvSpPr txBox="1"/>
          <p:nvPr>
            <p:custDataLst>
              <p:tags r:id="rId19"/>
            </p:custDataLst>
          </p:nvPr>
        </p:nvSpPr>
        <p:spPr>
          <a:xfrm>
            <a:off x="2542777" y="3065656"/>
            <a:ext cx="583842" cy="215444"/>
          </a:xfrm>
          <a:prstGeom prst="rect">
            <a:avLst/>
          </a:prstGeom>
          <a:noFill/>
        </p:spPr>
        <p:txBody>
          <a:bodyPr wrap="square" rtlCol="0">
            <a:spAutoFit/>
          </a:bodyPr>
          <a:lstStyle/>
          <a:p>
            <a:r>
              <a:rPr lang="fr-CA" sz="800"/>
              <a:t>2018</a:t>
            </a:r>
          </a:p>
        </p:txBody>
      </p:sp>
      <p:sp>
        <p:nvSpPr>
          <p:cNvPr id="536" name="TextBox 535">
            <a:extLst>
              <a:ext uri="{FF2B5EF4-FFF2-40B4-BE49-F238E27FC236}">
                <a16:creationId xmlns:a16="http://schemas.microsoft.com/office/drawing/2014/main" id="{A8A8C18E-E9E2-429C-A954-9B5E301E3300}"/>
              </a:ext>
            </a:extLst>
          </p:cNvPr>
          <p:cNvSpPr txBox="1"/>
          <p:nvPr>
            <p:custDataLst>
              <p:tags r:id="rId20"/>
            </p:custDataLst>
          </p:nvPr>
        </p:nvSpPr>
        <p:spPr>
          <a:xfrm>
            <a:off x="3568782" y="3065656"/>
            <a:ext cx="583842" cy="215444"/>
          </a:xfrm>
          <a:prstGeom prst="rect">
            <a:avLst/>
          </a:prstGeom>
          <a:noFill/>
        </p:spPr>
        <p:txBody>
          <a:bodyPr wrap="square" rtlCol="0">
            <a:spAutoFit/>
          </a:bodyPr>
          <a:lstStyle/>
          <a:p>
            <a:r>
              <a:rPr lang="fr-CA" sz="800"/>
              <a:t>2020</a:t>
            </a:r>
          </a:p>
        </p:txBody>
      </p:sp>
      <p:sp>
        <p:nvSpPr>
          <p:cNvPr id="537" name="TextBox 536">
            <a:extLst>
              <a:ext uri="{FF2B5EF4-FFF2-40B4-BE49-F238E27FC236}">
                <a16:creationId xmlns:a16="http://schemas.microsoft.com/office/drawing/2014/main" id="{2B659A0C-8301-4639-B63C-5390DA6295E6}"/>
              </a:ext>
            </a:extLst>
          </p:cNvPr>
          <p:cNvSpPr txBox="1"/>
          <p:nvPr>
            <p:custDataLst>
              <p:tags r:id="rId21"/>
            </p:custDataLst>
          </p:nvPr>
        </p:nvSpPr>
        <p:spPr>
          <a:xfrm>
            <a:off x="3051254" y="3065656"/>
            <a:ext cx="583842" cy="215444"/>
          </a:xfrm>
          <a:prstGeom prst="rect">
            <a:avLst/>
          </a:prstGeom>
          <a:noFill/>
        </p:spPr>
        <p:txBody>
          <a:bodyPr wrap="square" rtlCol="0">
            <a:spAutoFit/>
          </a:bodyPr>
          <a:lstStyle/>
          <a:p>
            <a:r>
              <a:rPr lang="fr-CA" sz="800"/>
              <a:t>2019</a:t>
            </a:r>
          </a:p>
        </p:txBody>
      </p:sp>
      <p:sp>
        <p:nvSpPr>
          <p:cNvPr id="538" name="TextBox 537">
            <a:extLst>
              <a:ext uri="{FF2B5EF4-FFF2-40B4-BE49-F238E27FC236}">
                <a16:creationId xmlns:a16="http://schemas.microsoft.com/office/drawing/2014/main" id="{52C2BE2B-C970-42C6-BDAB-67221AC8CAA0}"/>
              </a:ext>
            </a:extLst>
          </p:cNvPr>
          <p:cNvSpPr txBox="1"/>
          <p:nvPr>
            <p:custDataLst>
              <p:tags r:id="rId22"/>
            </p:custDataLst>
          </p:nvPr>
        </p:nvSpPr>
        <p:spPr>
          <a:xfrm>
            <a:off x="4081658" y="3066824"/>
            <a:ext cx="583842" cy="215444"/>
          </a:xfrm>
          <a:prstGeom prst="rect">
            <a:avLst/>
          </a:prstGeom>
          <a:noFill/>
        </p:spPr>
        <p:txBody>
          <a:bodyPr wrap="square" rtlCol="0">
            <a:spAutoFit/>
          </a:bodyPr>
          <a:lstStyle/>
          <a:p>
            <a:r>
              <a:rPr lang="fr-CA" sz="800"/>
              <a:t>2021</a:t>
            </a:r>
          </a:p>
        </p:txBody>
      </p:sp>
      <p:cxnSp>
        <p:nvCxnSpPr>
          <p:cNvPr id="540" name="Straight Arrow Connector 539">
            <a:extLst>
              <a:ext uri="{FF2B5EF4-FFF2-40B4-BE49-F238E27FC236}">
                <a16:creationId xmlns:a16="http://schemas.microsoft.com/office/drawing/2014/main" id="{43B65BEB-0BEC-4640-B3DA-C96F674C1400}"/>
              </a:ext>
            </a:extLst>
          </p:cNvPr>
          <p:cNvCxnSpPr>
            <a:cxnSpLocks/>
          </p:cNvCxnSpPr>
          <p:nvPr>
            <p:custDataLst>
              <p:tags r:id="rId23"/>
            </p:custDataLst>
          </p:nvPr>
        </p:nvCxnSpPr>
        <p:spPr>
          <a:xfrm>
            <a:off x="2874665" y="3169412"/>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3" name="Straight Arrow Connector 542">
            <a:extLst>
              <a:ext uri="{FF2B5EF4-FFF2-40B4-BE49-F238E27FC236}">
                <a16:creationId xmlns:a16="http://schemas.microsoft.com/office/drawing/2014/main" id="{FEAD48A8-CFAC-44B7-9F05-9A22B52CDCE6}"/>
              </a:ext>
            </a:extLst>
          </p:cNvPr>
          <p:cNvCxnSpPr>
            <a:cxnSpLocks/>
          </p:cNvCxnSpPr>
          <p:nvPr>
            <p:custDataLst>
              <p:tags r:id="rId24"/>
            </p:custDataLst>
          </p:nvPr>
        </p:nvCxnSpPr>
        <p:spPr>
          <a:xfrm>
            <a:off x="3402386" y="3170833"/>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4" name="Straight Arrow Connector 543">
            <a:extLst>
              <a:ext uri="{FF2B5EF4-FFF2-40B4-BE49-F238E27FC236}">
                <a16:creationId xmlns:a16="http://schemas.microsoft.com/office/drawing/2014/main" id="{7074F33A-DDB4-4DBB-A083-DDB4C6530E78}"/>
              </a:ext>
            </a:extLst>
          </p:cNvPr>
          <p:cNvCxnSpPr>
            <a:cxnSpLocks/>
          </p:cNvCxnSpPr>
          <p:nvPr>
            <p:custDataLst>
              <p:tags r:id="rId25"/>
            </p:custDataLst>
          </p:nvPr>
        </p:nvCxnSpPr>
        <p:spPr>
          <a:xfrm flipV="1">
            <a:off x="3909710" y="3169412"/>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6" name="Straight Arrow Connector 543">
            <a:extLst>
              <a:ext uri="{FF2B5EF4-FFF2-40B4-BE49-F238E27FC236}">
                <a16:creationId xmlns:a16="http://schemas.microsoft.com/office/drawing/2014/main" id="{DEA9CCCE-A4CC-49F3-95EF-DD1CC9099371}"/>
              </a:ext>
            </a:extLst>
          </p:cNvPr>
          <p:cNvCxnSpPr>
            <a:cxnSpLocks/>
          </p:cNvCxnSpPr>
          <p:nvPr>
            <p:custDataLst>
              <p:tags r:id="rId26"/>
            </p:custDataLst>
          </p:nvPr>
        </p:nvCxnSpPr>
        <p:spPr>
          <a:xfrm flipV="1">
            <a:off x="4416696" y="3170062"/>
            <a:ext cx="252000" cy="1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7" name="TextBox 537">
            <a:extLst>
              <a:ext uri="{FF2B5EF4-FFF2-40B4-BE49-F238E27FC236}">
                <a16:creationId xmlns:a16="http://schemas.microsoft.com/office/drawing/2014/main" id="{BDC71847-F4E9-4FF6-AED2-1C769AA4B6FC}"/>
              </a:ext>
            </a:extLst>
          </p:cNvPr>
          <p:cNvSpPr txBox="1"/>
          <p:nvPr>
            <p:custDataLst>
              <p:tags r:id="rId27"/>
            </p:custDataLst>
          </p:nvPr>
        </p:nvSpPr>
        <p:spPr>
          <a:xfrm>
            <a:off x="4579746" y="3059124"/>
            <a:ext cx="583842" cy="215444"/>
          </a:xfrm>
          <a:prstGeom prst="rect">
            <a:avLst/>
          </a:prstGeom>
          <a:noFill/>
        </p:spPr>
        <p:txBody>
          <a:bodyPr wrap="square" rtlCol="0">
            <a:spAutoFit/>
          </a:bodyPr>
          <a:lstStyle/>
          <a:p>
            <a:r>
              <a:rPr lang="fr-CA" sz="800"/>
              <a:t>2022</a:t>
            </a:r>
          </a:p>
        </p:txBody>
      </p:sp>
      <p:sp>
        <p:nvSpPr>
          <p:cNvPr id="288" name="Text Placeholder 2">
            <a:extLst>
              <a:ext uri="{FF2B5EF4-FFF2-40B4-BE49-F238E27FC236}">
                <a16:creationId xmlns:a16="http://schemas.microsoft.com/office/drawing/2014/main" id="{48AD97E4-4B0F-458F-AAB3-8E2A63386AC7}"/>
              </a:ext>
            </a:extLst>
          </p:cNvPr>
          <p:cNvSpPr>
            <a:spLocks noGrp="1"/>
          </p:cNvSpPr>
          <p:nvPr>
            <p:custDataLst>
              <p:tags r:id="rId28"/>
            </p:custDataLst>
          </p:nvPr>
        </p:nvSpPr>
        <p:spPr bwMode="gray">
          <a:xfrm>
            <a:off x="6392863" y="16049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295" name="Text Placeholder 2">
            <a:extLst>
              <a:ext uri="{FF2B5EF4-FFF2-40B4-BE49-F238E27FC236}">
                <a16:creationId xmlns:a16="http://schemas.microsoft.com/office/drawing/2014/main" id="{E9E2C864-6A0E-80F3-2C99-4E1670E29D8F}"/>
              </a:ext>
            </a:extLst>
          </p:cNvPr>
          <p:cNvSpPr>
            <a:spLocks noGrp="1"/>
          </p:cNvSpPr>
          <p:nvPr>
            <p:custDataLst>
              <p:tags r:id="rId29"/>
            </p:custDataLst>
          </p:nvPr>
        </p:nvSpPr>
        <p:spPr bwMode="gray">
          <a:xfrm>
            <a:off x="6392863" y="19748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pic>
        <p:nvPicPr>
          <p:cNvPr id="16" name="Picture 345" descr="Icon&#10;&#10;Description automatically generated">
            <a:extLst>
              <a:ext uri="{FF2B5EF4-FFF2-40B4-BE49-F238E27FC236}">
                <a16:creationId xmlns:a16="http://schemas.microsoft.com/office/drawing/2014/main" id="{27224DDE-8B57-1A30-B7F3-8F93AF695A74}"/>
              </a:ext>
            </a:extLst>
          </p:cNvPr>
          <p:cNvPicPr>
            <a:picLocks noChangeAspect="1"/>
          </p:cNvPicPr>
          <p:nvPr>
            <p:custDataLst>
              <p:tags r:id="rId30"/>
            </p:custDataLst>
          </p:nvPr>
        </p:nvPicPr>
        <p:blipFill>
          <a:blip r:embed="rId97">
            <a:extLst>
              <a:ext uri="{28A0092B-C50C-407E-A947-70E740481C1C}">
                <a14:useLocalDpi xmlns:a14="http://schemas.microsoft.com/office/drawing/2010/main" val="0"/>
              </a:ext>
            </a:extLst>
          </a:blip>
          <a:stretch>
            <a:fillRect/>
          </a:stretch>
        </p:blipFill>
        <p:spPr>
          <a:xfrm>
            <a:off x="9152656" y="287655"/>
            <a:ext cx="639360" cy="538938"/>
          </a:xfrm>
          <a:prstGeom prst="rect">
            <a:avLst/>
          </a:prstGeom>
        </p:spPr>
      </p:pic>
      <p:sp>
        <p:nvSpPr>
          <p:cNvPr id="18" name="Espace réservé du texte 6">
            <a:extLst>
              <a:ext uri="{FF2B5EF4-FFF2-40B4-BE49-F238E27FC236}">
                <a16:creationId xmlns:a16="http://schemas.microsoft.com/office/drawing/2014/main" id="{0828A64A-C727-B3F5-7BFA-ED05FA9AFA61}"/>
              </a:ext>
            </a:extLst>
          </p:cNvPr>
          <p:cNvSpPr txBox="1">
            <a:spLocks/>
          </p:cNvSpPr>
          <p:nvPr>
            <p:custDataLst>
              <p:tags r:id="rId31"/>
            </p:custDataLst>
          </p:nvPr>
        </p:nvSpPr>
        <p:spPr>
          <a:xfrm>
            <a:off x="359237" y="7158120"/>
            <a:ext cx="6021388" cy="176338"/>
          </a:xfrm>
          <a:prstGeom prst="rect">
            <a:avLst/>
          </a:prstGeom>
        </p:spPr>
        <p:txBody>
          <a:bodyPr vert="horz" lIns="0" tIns="0" rIns="0" bIns="0" rtlCol="0" anchor="b">
            <a:noAutofit/>
          </a:bodyPr>
          <a:lstStyle>
            <a:lvl1pPr marL="0" indent="0" algn="l" defTabSz="1004377" rtl="0" eaLnBrk="1" latinLnBrk="0" hangingPunct="1">
              <a:lnSpc>
                <a:spcPct val="100000"/>
              </a:lnSpc>
              <a:spcBef>
                <a:spcPts val="247"/>
              </a:spcBef>
              <a:buFont typeface="Arial" panose="020B0604020202020204" pitchFamily="34" charset="0"/>
              <a:buNone/>
              <a:defRPr sz="659" i="1" kern="1200">
                <a:solidFill>
                  <a:schemeClr val="tx2"/>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ts val="0"/>
              </a:spcBef>
            </a:pPr>
            <a:r>
              <a:rPr lang="fr-CA"/>
              <a:t>Sources: Haver, Statistique Canada, Analyse </a:t>
            </a:r>
            <a:r>
              <a:rPr lang="fr-CA" err="1"/>
              <a:t>Aviseo</a:t>
            </a:r>
            <a:r>
              <a:rPr lang="fr-CA"/>
              <a:t> Conseil, 2024</a:t>
            </a:r>
          </a:p>
        </p:txBody>
      </p:sp>
      <p:graphicFrame>
        <p:nvGraphicFramePr>
          <p:cNvPr id="39" name="Chart 3">
            <a:extLst>
              <a:ext uri="{FF2B5EF4-FFF2-40B4-BE49-F238E27FC236}">
                <a16:creationId xmlns:a16="http://schemas.microsoft.com/office/drawing/2014/main" id="{72FEB479-7F55-9538-0789-FB5A769F927F}"/>
              </a:ext>
            </a:extLst>
          </p:cNvPr>
          <p:cNvGraphicFramePr/>
          <p:nvPr>
            <p:custDataLst>
              <p:tags r:id="rId32"/>
            </p:custDataLst>
            <p:extLst>
              <p:ext uri="{D42A27DB-BD31-4B8C-83A1-F6EECF244321}">
                <p14:modId xmlns:p14="http://schemas.microsoft.com/office/powerpoint/2010/main" val="2813742756"/>
              </p:ext>
            </p:extLst>
          </p:nvPr>
        </p:nvGraphicFramePr>
        <p:xfrm>
          <a:off x="2466975" y="1162050"/>
          <a:ext cx="3597275" cy="1924050"/>
        </p:xfrm>
        <a:graphic>
          <a:graphicData uri="http://schemas.openxmlformats.org/drawingml/2006/chart">
            <c:chart xmlns:c="http://schemas.openxmlformats.org/drawingml/2006/chart" xmlns:r="http://schemas.openxmlformats.org/officeDocument/2006/relationships" r:id="rId98"/>
          </a:graphicData>
        </a:graphic>
      </p:graphicFrame>
      <p:sp>
        <p:nvSpPr>
          <p:cNvPr id="11" name="Text Placeholder 2">
            <a:extLst>
              <a:ext uri="{FF2B5EF4-FFF2-40B4-BE49-F238E27FC236}">
                <a16:creationId xmlns:a16="http://schemas.microsoft.com/office/drawing/2014/main" id="{27365593-D24D-B381-3592-ACAABDD9C302}"/>
              </a:ext>
            </a:extLst>
          </p:cNvPr>
          <p:cNvSpPr>
            <a:spLocks noGrp="1"/>
          </p:cNvSpPr>
          <p:nvPr>
            <p:custDataLst>
              <p:tags r:id="rId33"/>
            </p:custDataLst>
          </p:nvPr>
        </p:nvSpPr>
        <p:spPr bwMode="auto">
          <a:xfrm>
            <a:off x="2630488"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5FFC2CA9-241B-428D-889E-04D861987BCC}"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sp>
        <p:nvSpPr>
          <p:cNvPr id="19" name="Text Placeholder 2">
            <a:extLst>
              <a:ext uri="{FF2B5EF4-FFF2-40B4-BE49-F238E27FC236}">
                <a16:creationId xmlns:a16="http://schemas.microsoft.com/office/drawing/2014/main" id="{9D0181BD-A590-3494-07BD-40648787C707}"/>
              </a:ext>
            </a:extLst>
          </p:cNvPr>
          <p:cNvSpPr>
            <a:spLocks noGrp="1"/>
          </p:cNvSpPr>
          <p:nvPr>
            <p:custDataLst>
              <p:tags r:id="rId34"/>
            </p:custDataLst>
          </p:nvPr>
        </p:nvSpPr>
        <p:spPr bwMode="auto">
          <a:xfrm>
            <a:off x="3136900"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C8F92B8A-889B-4680-B05B-5D7E49E6AE77}"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sp>
        <p:nvSpPr>
          <p:cNvPr id="36" name="Text Placeholder 2">
            <a:extLst>
              <a:ext uri="{FF2B5EF4-FFF2-40B4-BE49-F238E27FC236}">
                <a16:creationId xmlns:a16="http://schemas.microsoft.com/office/drawing/2014/main" id="{5E8D7347-D0F4-EB22-9F89-27B7B2A1CF0F}"/>
              </a:ext>
            </a:extLst>
          </p:cNvPr>
          <p:cNvSpPr>
            <a:spLocks noGrp="1"/>
          </p:cNvSpPr>
          <p:nvPr>
            <p:custDataLst>
              <p:tags r:id="rId35"/>
            </p:custDataLst>
          </p:nvPr>
        </p:nvSpPr>
        <p:spPr bwMode="auto">
          <a:xfrm>
            <a:off x="3644900"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471B73EB-9D69-4795-A116-6CFB78F40D92}"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sp>
        <p:nvSpPr>
          <p:cNvPr id="38" name="Text Placeholder 2">
            <a:extLst>
              <a:ext uri="{FF2B5EF4-FFF2-40B4-BE49-F238E27FC236}">
                <a16:creationId xmlns:a16="http://schemas.microsoft.com/office/drawing/2014/main" id="{46806F73-4B91-7CF3-AA8F-4A4BA38FD7CD}"/>
              </a:ext>
            </a:extLst>
          </p:cNvPr>
          <p:cNvSpPr>
            <a:spLocks noGrp="1"/>
          </p:cNvSpPr>
          <p:nvPr>
            <p:custDataLst>
              <p:tags r:id="rId36"/>
            </p:custDataLst>
          </p:nvPr>
        </p:nvSpPr>
        <p:spPr bwMode="auto">
          <a:xfrm>
            <a:off x="4151313"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F764322B-2DE6-499B-885D-740E20A99B94}"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sp>
        <p:nvSpPr>
          <p:cNvPr id="37" name="Text Placeholder 2">
            <a:extLst>
              <a:ext uri="{FF2B5EF4-FFF2-40B4-BE49-F238E27FC236}">
                <a16:creationId xmlns:a16="http://schemas.microsoft.com/office/drawing/2014/main" id="{3EF21507-94CA-1838-216F-0D70AF76A8F2}"/>
              </a:ext>
            </a:extLst>
          </p:cNvPr>
          <p:cNvSpPr>
            <a:spLocks noGrp="1"/>
          </p:cNvSpPr>
          <p:nvPr>
            <p:custDataLst>
              <p:tags r:id="rId37"/>
            </p:custDataLst>
          </p:nvPr>
        </p:nvSpPr>
        <p:spPr bwMode="auto">
          <a:xfrm>
            <a:off x="4659313"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6B2F4B30-4ECB-40EC-B12A-6A3A0E9B77D2}"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sp>
        <p:nvSpPr>
          <p:cNvPr id="13" name="Text Placeholder 2">
            <a:extLst>
              <a:ext uri="{FF2B5EF4-FFF2-40B4-BE49-F238E27FC236}">
                <a16:creationId xmlns:a16="http://schemas.microsoft.com/office/drawing/2014/main" id="{A0EABAA2-6BF5-DB9F-A1A6-D78072880FED}"/>
              </a:ext>
            </a:extLst>
          </p:cNvPr>
          <p:cNvSpPr>
            <a:spLocks noGrp="1"/>
          </p:cNvSpPr>
          <p:nvPr>
            <p:custDataLst>
              <p:tags r:id="rId38"/>
            </p:custDataLst>
          </p:nvPr>
        </p:nvSpPr>
        <p:spPr bwMode="auto">
          <a:xfrm>
            <a:off x="5165725"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B74B555E-FF3E-4AE6-87DB-B9BCADDDAB57}"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sp>
        <p:nvSpPr>
          <p:cNvPr id="6" name="Text Placeholder 2">
            <a:extLst>
              <a:ext uri="{FF2B5EF4-FFF2-40B4-BE49-F238E27FC236}">
                <a16:creationId xmlns:a16="http://schemas.microsoft.com/office/drawing/2014/main" id="{397372E9-A40C-0804-D096-1B25D27DA2BA}"/>
              </a:ext>
            </a:extLst>
          </p:cNvPr>
          <p:cNvSpPr>
            <a:spLocks noGrp="1"/>
          </p:cNvSpPr>
          <p:nvPr>
            <p:custDataLst>
              <p:tags r:id="rId39"/>
            </p:custDataLst>
          </p:nvPr>
        </p:nvSpPr>
        <p:spPr bwMode="auto">
          <a:xfrm>
            <a:off x="5673725" y="2984500"/>
            <a:ext cx="279400" cy="120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04377">
              <a:spcBef>
                <a:spcPct val="0"/>
              </a:spcBef>
              <a:spcAft>
                <a:spcPct val="0"/>
              </a:spcAft>
              <a:buNone/>
            </a:pPr>
            <a:fld id="{46C6F34B-E454-4210-A2D0-A315F9DAE5F4}" type="datetime'''''J''''''''a''''''''''n''''''''''''''''''''''''v.'''''''''">
              <a:rPr lang="fr-CA" altLang="en-US" sz="879" smtClean="0">
                <a:solidFill>
                  <a:srgbClr val="000000"/>
                </a:solidFill>
              </a:rPr>
              <a:pPr marL="0" indent="0" algn="ctr" defTabSz="1004377">
                <a:spcBef>
                  <a:spcPct val="0"/>
                </a:spcBef>
                <a:spcAft>
                  <a:spcPct val="0"/>
                </a:spcAft>
                <a:buNone/>
              </a:pPr>
              <a:t>Janv.</a:t>
            </a:fld>
            <a:endParaRPr lang="fr-CA" sz="879">
              <a:solidFill>
                <a:srgbClr val="000000"/>
              </a:solidFill>
              <a:sym typeface="+mn-lt"/>
            </a:endParaRPr>
          </a:p>
        </p:txBody>
      </p:sp>
      <p:cxnSp>
        <p:nvCxnSpPr>
          <p:cNvPr id="42" name="Connecteur droit 41">
            <a:extLst>
              <a:ext uri="{FF2B5EF4-FFF2-40B4-BE49-F238E27FC236}">
                <a16:creationId xmlns:a16="http://schemas.microsoft.com/office/drawing/2014/main" id="{9D75B692-84EE-0FE8-69BF-69F92F174838}"/>
              </a:ext>
            </a:extLst>
          </p:cNvPr>
          <p:cNvCxnSpPr/>
          <p:nvPr>
            <p:custDataLst>
              <p:tags r:id="rId40"/>
            </p:custDataLst>
          </p:nvPr>
        </p:nvCxnSpPr>
        <p:spPr bwMode="gray">
          <a:xfrm>
            <a:off x="3049588" y="1438275"/>
            <a:ext cx="123825" cy="0"/>
          </a:xfrm>
          <a:prstGeom prst="line">
            <a:avLst/>
          </a:prstGeom>
          <a:ln w="1905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4B855015-0F20-7678-5B9D-AEA789CACAC0}"/>
              </a:ext>
            </a:extLst>
          </p:cNvPr>
          <p:cNvCxnSpPr/>
          <p:nvPr>
            <p:custDataLst>
              <p:tags r:id="rId41"/>
            </p:custDataLst>
          </p:nvPr>
        </p:nvCxnSpPr>
        <p:spPr bwMode="gray">
          <a:xfrm>
            <a:off x="3736975" y="1438275"/>
            <a:ext cx="123825" cy="0"/>
          </a:xfrm>
          <a:prstGeom prst="line">
            <a:avLst/>
          </a:prstGeom>
          <a:ln w="1905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Text Placeholder 2">
            <a:extLst>
              <a:ext uri="{FF2B5EF4-FFF2-40B4-BE49-F238E27FC236}">
                <a16:creationId xmlns:a16="http://schemas.microsoft.com/office/drawing/2014/main" id="{6134E638-20E0-04DB-424E-166F7353C6EF}"/>
              </a:ext>
            </a:extLst>
          </p:cNvPr>
          <p:cNvSpPr>
            <a:spLocks noGrp="1"/>
          </p:cNvSpPr>
          <p:nvPr>
            <p:custDataLst>
              <p:tags r:id="rId42"/>
            </p:custDataLst>
          </p:nvPr>
        </p:nvSpPr>
        <p:spPr bwMode="auto">
          <a:xfrm>
            <a:off x="3233738" y="1381125"/>
            <a:ext cx="3921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ct val="0"/>
              </a:spcBef>
              <a:spcAft>
                <a:spcPct val="0"/>
              </a:spcAft>
            </a:pPr>
            <a:fld id="{D514F032-256A-461E-9214-E8FDA77AA163}" type="datetime'''I''''''''''''PC'' ''''''''t''o''t''''''a''''l'''''">
              <a:rPr lang="fr-CA" altLang="en-US" sz="800" smtClean="0"/>
              <a:pPr>
                <a:spcBef>
                  <a:spcPct val="0"/>
                </a:spcBef>
                <a:spcAft>
                  <a:spcPct val="0"/>
                </a:spcAft>
              </a:pPr>
              <a:t>IPC total</a:t>
            </a:fld>
            <a:endParaRPr lang="fr-CA" sz="800">
              <a:sym typeface="+mn-lt"/>
            </a:endParaRPr>
          </a:p>
        </p:txBody>
      </p:sp>
      <p:sp>
        <p:nvSpPr>
          <p:cNvPr id="45" name="Text Placeholder 2">
            <a:extLst>
              <a:ext uri="{FF2B5EF4-FFF2-40B4-BE49-F238E27FC236}">
                <a16:creationId xmlns:a16="http://schemas.microsoft.com/office/drawing/2014/main" id="{C7E737A0-402D-42EC-1544-0121BC1DB91E}"/>
              </a:ext>
            </a:extLst>
          </p:cNvPr>
          <p:cNvSpPr>
            <a:spLocks noGrp="1"/>
          </p:cNvSpPr>
          <p:nvPr>
            <p:custDataLst>
              <p:tags r:id="rId43"/>
            </p:custDataLst>
          </p:nvPr>
        </p:nvSpPr>
        <p:spPr bwMode="auto">
          <a:xfrm>
            <a:off x="3921125" y="1381125"/>
            <a:ext cx="762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ct val="0"/>
              </a:spcBef>
              <a:spcAft>
                <a:spcPct val="0"/>
              </a:spcAft>
            </a:pPr>
            <a:fld id="{9A7DD4F8-2C52-4F08-9041-3A84341B4653}" type="datetime'''''''''IP''''C ''''fon''d''a''me''''''''''n''ta''''''''''''l'">
              <a:rPr lang="fr-CA" altLang="en-US" sz="800" smtClean="0"/>
              <a:pPr>
                <a:spcBef>
                  <a:spcPct val="0"/>
                </a:spcBef>
                <a:spcAft>
                  <a:spcPct val="0"/>
                </a:spcAft>
              </a:pPr>
              <a:t>IPC fondamental</a:t>
            </a:fld>
            <a:endParaRPr lang="fr-CA" sz="800">
              <a:sym typeface="+mn-lt"/>
            </a:endParaRPr>
          </a:p>
        </p:txBody>
      </p:sp>
      <p:sp>
        <p:nvSpPr>
          <p:cNvPr id="71" name="Rectangle 70">
            <a:extLst>
              <a:ext uri="{FF2B5EF4-FFF2-40B4-BE49-F238E27FC236}">
                <a16:creationId xmlns:a16="http://schemas.microsoft.com/office/drawing/2014/main" id="{581A3908-1AC2-3D0E-4933-E319B0CACD17}"/>
              </a:ext>
            </a:extLst>
          </p:cNvPr>
          <p:cNvSpPr/>
          <p:nvPr>
            <p:custDataLst>
              <p:tags r:id="rId44"/>
            </p:custDataLst>
          </p:nvPr>
        </p:nvSpPr>
        <p:spPr>
          <a:xfrm>
            <a:off x="2770188" y="2124520"/>
            <a:ext cx="3209926" cy="32702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Espace réservé du texte 6">
            <a:extLst>
              <a:ext uri="{FF2B5EF4-FFF2-40B4-BE49-F238E27FC236}">
                <a16:creationId xmlns:a16="http://schemas.microsoft.com/office/drawing/2014/main" id="{E0FDDEF9-83A5-60C6-C9B8-401D3954FAB2}"/>
              </a:ext>
            </a:extLst>
          </p:cNvPr>
          <p:cNvSpPr txBox="1">
            <a:spLocks/>
          </p:cNvSpPr>
          <p:nvPr>
            <p:custDataLst>
              <p:tags r:id="rId45"/>
            </p:custDataLst>
          </p:nvPr>
        </p:nvSpPr>
        <p:spPr>
          <a:xfrm>
            <a:off x="2528888" y="3299073"/>
            <a:ext cx="6021388" cy="106645"/>
          </a:xfrm>
          <a:prstGeom prst="rect">
            <a:avLst/>
          </a:prstGeom>
        </p:spPr>
        <p:txBody>
          <a:bodyPr vert="horz" lIns="0" tIns="0" rIns="0" bIns="0" rtlCol="0" anchor="b">
            <a:noAutofit/>
          </a:bodyPr>
          <a:lstStyle>
            <a:lvl1pPr marL="0" indent="0" algn="l" defTabSz="1004377" rtl="0" eaLnBrk="1" latinLnBrk="0" hangingPunct="1">
              <a:lnSpc>
                <a:spcPct val="100000"/>
              </a:lnSpc>
              <a:spcBef>
                <a:spcPts val="247"/>
              </a:spcBef>
              <a:buFont typeface="Arial" panose="020B0604020202020204" pitchFamily="34" charset="0"/>
              <a:buNone/>
              <a:defRPr sz="659" i="1" kern="1200">
                <a:solidFill>
                  <a:schemeClr val="tx2"/>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ts val="0"/>
              </a:spcBef>
            </a:pPr>
            <a:r>
              <a:rPr lang="fr-CA"/>
              <a:t>Note: La zone ombragée représente la fourchette cible de 1 % à 3 % de la Banque du Canada</a:t>
            </a:r>
          </a:p>
        </p:txBody>
      </p:sp>
      <p:graphicFrame>
        <p:nvGraphicFramePr>
          <p:cNvPr id="48" name="Chart 3">
            <a:extLst>
              <a:ext uri="{FF2B5EF4-FFF2-40B4-BE49-F238E27FC236}">
                <a16:creationId xmlns:a16="http://schemas.microsoft.com/office/drawing/2014/main" id="{630CEA1B-585F-8762-6C99-DE0011C3FA55}"/>
              </a:ext>
            </a:extLst>
          </p:cNvPr>
          <p:cNvGraphicFramePr/>
          <p:nvPr>
            <p:custDataLst>
              <p:tags r:id="rId46"/>
            </p:custDataLst>
            <p:extLst>
              <p:ext uri="{D42A27DB-BD31-4B8C-83A1-F6EECF244321}">
                <p14:modId xmlns:p14="http://schemas.microsoft.com/office/powerpoint/2010/main" val="906974962"/>
              </p:ext>
            </p:extLst>
          </p:nvPr>
        </p:nvGraphicFramePr>
        <p:xfrm>
          <a:off x="276225" y="5502275"/>
          <a:ext cx="5976938" cy="1420813"/>
        </p:xfrm>
        <a:graphic>
          <a:graphicData uri="http://schemas.openxmlformats.org/drawingml/2006/chart">
            <c:chart xmlns:c="http://schemas.openxmlformats.org/drawingml/2006/chart" xmlns:r="http://schemas.openxmlformats.org/officeDocument/2006/relationships" r:id="rId99"/>
          </a:graphicData>
        </a:graphic>
      </p:graphicFrame>
      <p:sp>
        <p:nvSpPr>
          <p:cNvPr id="85" name="Text Placeholder 2">
            <a:extLst>
              <a:ext uri="{FF2B5EF4-FFF2-40B4-BE49-F238E27FC236}">
                <a16:creationId xmlns:a16="http://schemas.microsoft.com/office/drawing/2014/main" id="{52EB01DC-29F5-EF40-4461-1121C4FB7758}"/>
              </a:ext>
            </a:extLst>
          </p:cNvPr>
          <p:cNvSpPr>
            <a:spLocks noGrp="1"/>
          </p:cNvSpPr>
          <p:nvPr>
            <p:custDataLst>
              <p:tags r:id="rId47"/>
            </p:custDataLst>
          </p:nvPr>
        </p:nvSpPr>
        <p:spPr bwMode="auto">
          <a:xfrm>
            <a:off x="447675" y="6832600"/>
            <a:ext cx="4683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4F5B56FB-9901-4A0C-A35F-D89940EF1C3C}" type="datetime'L''''''o''''''''ge''m''''''''''''''''''''e''''''''nt'''''''">
              <a:rPr lang="fr-CA" altLang="en-US" sz="800" smtClean="0"/>
              <a:pPr algn="ctr">
                <a:spcBef>
                  <a:spcPct val="0"/>
                </a:spcBef>
                <a:spcAft>
                  <a:spcPct val="0"/>
                </a:spcAft>
              </a:pPr>
              <a:t>Logement</a:t>
            </a:fld>
            <a:endParaRPr lang="fr-CA" sz="800"/>
          </a:p>
        </p:txBody>
      </p:sp>
      <p:sp>
        <p:nvSpPr>
          <p:cNvPr id="22" name="Text Placeholder 2">
            <a:extLst>
              <a:ext uri="{FF2B5EF4-FFF2-40B4-BE49-F238E27FC236}">
                <a16:creationId xmlns:a16="http://schemas.microsoft.com/office/drawing/2014/main" id="{74F532AB-A82A-7D8C-F97B-6CDC4F197655}"/>
              </a:ext>
            </a:extLst>
          </p:cNvPr>
          <p:cNvSpPr>
            <a:spLocks noGrp="1"/>
          </p:cNvSpPr>
          <p:nvPr>
            <p:custDataLst>
              <p:tags r:id="rId48"/>
            </p:custDataLst>
          </p:nvPr>
        </p:nvSpPr>
        <p:spPr bwMode="auto">
          <a:xfrm>
            <a:off x="2349500" y="6832601"/>
            <a:ext cx="536575" cy="366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84463311-9B6E-4302-BDDD-E479EE5FFD9B}" type="datetime'Boisson''s'''''''' ''''alc.'', tab''ac e''t can''nabis'''''''">
              <a:rPr lang="fr-FR" altLang="en-US" sz="800" smtClean="0"/>
              <a:pPr algn="ctr">
                <a:spcBef>
                  <a:spcPct val="0"/>
                </a:spcBef>
                <a:spcAft>
                  <a:spcPct val="0"/>
                </a:spcAft>
              </a:pPr>
              <a:t>Boissons alc., tabac et cannabis</a:t>
            </a:fld>
            <a:endParaRPr lang="fr-CA" sz="800"/>
          </a:p>
        </p:txBody>
      </p:sp>
      <p:sp>
        <p:nvSpPr>
          <p:cNvPr id="46" name="Text Placeholder 2">
            <a:extLst>
              <a:ext uri="{FF2B5EF4-FFF2-40B4-BE49-F238E27FC236}">
                <a16:creationId xmlns:a16="http://schemas.microsoft.com/office/drawing/2014/main" id="{E568DEB3-CFAD-8DF7-772D-267F0C2E721A}"/>
              </a:ext>
            </a:extLst>
          </p:cNvPr>
          <p:cNvSpPr>
            <a:spLocks noGrp="1"/>
          </p:cNvSpPr>
          <p:nvPr>
            <p:custDataLst>
              <p:tags r:id="rId49"/>
            </p:custDataLst>
          </p:nvPr>
        </p:nvSpPr>
        <p:spPr bwMode="auto">
          <a:xfrm>
            <a:off x="1724025" y="6832600"/>
            <a:ext cx="5000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A714172C-CD0A-4A62-92A0-712938CF0C8B}" type="datetime'''''Tra''n''sp''''''o''''''r''''''''''''ts'''">
              <a:rPr lang="fr-CA" altLang="en-US" sz="800" smtClean="0"/>
              <a:pPr algn="ctr">
                <a:spcBef>
                  <a:spcPct val="0"/>
                </a:spcBef>
                <a:spcAft>
                  <a:spcPct val="0"/>
                </a:spcAft>
              </a:pPr>
              <a:t>Transports</a:t>
            </a:fld>
            <a:endParaRPr lang="fr-CA" sz="800"/>
          </a:p>
        </p:txBody>
      </p:sp>
      <p:sp>
        <p:nvSpPr>
          <p:cNvPr id="53" name="Text Placeholder 2">
            <a:extLst>
              <a:ext uri="{FF2B5EF4-FFF2-40B4-BE49-F238E27FC236}">
                <a16:creationId xmlns:a16="http://schemas.microsoft.com/office/drawing/2014/main" id="{EEC51F38-B97A-68F4-F831-C5EB6BED4F59}"/>
              </a:ext>
            </a:extLst>
          </p:cNvPr>
          <p:cNvSpPr>
            <a:spLocks noGrp="1"/>
          </p:cNvSpPr>
          <p:nvPr>
            <p:custDataLst>
              <p:tags r:id="rId50"/>
            </p:custDataLst>
          </p:nvPr>
        </p:nvSpPr>
        <p:spPr bwMode="auto">
          <a:xfrm>
            <a:off x="3062288" y="6832600"/>
            <a:ext cx="404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015B5898-F473-4A64-81E2-633078D54C85}" type="datetime'''''I''''''P''C'''''''''''''''''''' t''''ot''''a''''''''l'">
              <a:rPr lang="fr-CA" altLang="en-US" sz="800" smtClean="0"/>
              <a:pPr algn="ctr">
                <a:spcBef>
                  <a:spcPct val="0"/>
                </a:spcBef>
                <a:spcAft>
                  <a:spcPct val="0"/>
                </a:spcAft>
              </a:pPr>
              <a:t>IPC total</a:t>
            </a:fld>
            <a:endParaRPr lang="fr-CA" sz="800"/>
          </a:p>
        </p:txBody>
      </p:sp>
      <p:sp>
        <p:nvSpPr>
          <p:cNvPr id="86" name="Text Placeholder 2">
            <a:extLst>
              <a:ext uri="{FF2B5EF4-FFF2-40B4-BE49-F238E27FC236}">
                <a16:creationId xmlns:a16="http://schemas.microsoft.com/office/drawing/2014/main" id="{3951A694-F2AD-AC7B-0C7E-36BE9583D2B8}"/>
              </a:ext>
            </a:extLst>
          </p:cNvPr>
          <p:cNvSpPr>
            <a:spLocks noGrp="1"/>
          </p:cNvSpPr>
          <p:nvPr>
            <p:custDataLst>
              <p:tags r:id="rId51"/>
            </p:custDataLst>
          </p:nvPr>
        </p:nvSpPr>
        <p:spPr bwMode="auto">
          <a:xfrm>
            <a:off x="1011238" y="6832600"/>
            <a:ext cx="63341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44C1AA99-308F-42B9-B64F-8387A7A916D4}" type="datetime'''S''oin''''''''''s ''de s''an''''té'' et'''' ''per''''s''.'''">
              <a:rPr lang="fr-CA" altLang="en-US" sz="800" smtClean="0"/>
              <a:pPr algn="ctr">
                <a:spcBef>
                  <a:spcPct val="0"/>
                </a:spcBef>
                <a:spcAft>
                  <a:spcPct val="0"/>
                </a:spcAft>
              </a:pPr>
              <a:t>Soins de santé et pers.</a:t>
            </a:fld>
            <a:endParaRPr lang="fr-CA" sz="800"/>
          </a:p>
        </p:txBody>
      </p:sp>
      <p:sp>
        <p:nvSpPr>
          <p:cNvPr id="88" name="Text Placeholder 2">
            <a:extLst>
              <a:ext uri="{FF2B5EF4-FFF2-40B4-BE49-F238E27FC236}">
                <a16:creationId xmlns:a16="http://schemas.microsoft.com/office/drawing/2014/main" id="{F53167D9-D619-C678-3E9F-F61D9AF77F47}"/>
              </a:ext>
            </a:extLst>
          </p:cNvPr>
          <p:cNvSpPr>
            <a:spLocks noGrp="1"/>
          </p:cNvSpPr>
          <p:nvPr>
            <p:custDataLst>
              <p:tags r:id="rId52"/>
            </p:custDataLst>
          </p:nvPr>
        </p:nvSpPr>
        <p:spPr bwMode="auto">
          <a:xfrm>
            <a:off x="4337050" y="68326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634E7515-CCBD-4E2B-9401-1A3B1CCDB567}" type="datetime'''''Lois''''i''rs, ''f''or''ma''tion'''''''' et lect''''ur''e'">
              <a:rPr lang="fr-CA" altLang="en-US" sz="800" smtClean="0"/>
              <a:pPr algn="ctr">
                <a:spcBef>
                  <a:spcPct val="0"/>
                </a:spcBef>
                <a:spcAft>
                  <a:spcPct val="0"/>
                </a:spcAft>
              </a:pPr>
              <a:t>Loisirs, formation et lecture</a:t>
            </a:fld>
            <a:endParaRPr lang="fr-CA" sz="800"/>
          </a:p>
        </p:txBody>
      </p:sp>
      <p:sp>
        <p:nvSpPr>
          <p:cNvPr id="80" name="Text Placeholder 2">
            <a:extLst>
              <a:ext uri="{FF2B5EF4-FFF2-40B4-BE49-F238E27FC236}">
                <a16:creationId xmlns:a16="http://schemas.microsoft.com/office/drawing/2014/main" id="{8AFB09F6-A3CA-9B94-F122-3677432CD47B}"/>
              </a:ext>
            </a:extLst>
          </p:cNvPr>
          <p:cNvSpPr>
            <a:spLocks noGrp="1"/>
          </p:cNvSpPr>
          <p:nvPr>
            <p:custDataLst>
              <p:tags r:id="rId53"/>
            </p:custDataLst>
          </p:nvPr>
        </p:nvSpPr>
        <p:spPr bwMode="auto">
          <a:xfrm>
            <a:off x="3708400" y="6832600"/>
            <a:ext cx="4032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92655BCF-A09A-4B62-88B7-6CD8264304FB}" type="datetime'A''''l''''''''''''''im''''e''n''''''''''''''''''''ts'">
              <a:rPr lang="fr-CA" altLang="en-US" sz="800" smtClean="0"/>
              <a:pPr algn="ctr">
                <a:spcBef>
                  <a:spcPct val="0"/>
                </a:spcBef>
                <a:spcAft>
                  <a:spcPct val="0"/>
                </a:spcAft>
              </a:pPr>
              <a:t>Aliments</a:t>
            </a:fld>
            <a:endParaRPr lang="fr-CA" sz="800"/>
          </a:p>
        </p:txBody>
      </p:sp>
      <p:sp>
        <p:nvSpPr>
          <p:cNvPr id="27" name="Text Placeholder 2">
            <a:extLst>
              <a:ext uri="{FF2B5EF4-FFF2-40B4-BE49-F238E27FC236}">
                <a16:creationId xmlns:a16="http://schemas.microsoft.com/office/drawing/2014/main" id="{E897BACE-72BD-5F74-49FB-2F46BFEBEECB}"/>
              </a:ext>
            </a:extLst>
          </p:cNvPr>
          <p:cNvSpPr>
            <a:spLocks noGrp="1"/>
          </p:cNvSpPr>
          <p:nvPr>
            <p:custDataLst>
              <p:tags r:id="rId54"/>
            </p:custDataLst>
          </p:nvPr>
        </p:nvSpPr>
        <p:spPr bwMode="auto">
          <a:xfrm>
            <a:off x="4938713" y="6832601"/>
            <a:ext cx="525463" cy="366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DF1786F6-53B5-41E4-A55F-2C642D7CB097}" type="datetime'''''D''épense''''''s ''co''''''ura''ntes'' ''''du ''m''énage'">
              <a:rPr lang="fr-CA" altLang="en-US" sz="800" smtClean="0"/>
              <a:pPr algn="ctr">
                <a:spcBef>
                  <a:spcPct val="0"/>
                </a:spcBef>
                <a:spcAft>
                  <a:spcPct val="0"/>
                </a:spcAft>
              </a:pPr>
              <a:t>Dépenses courantes du ménage</a:t>
            </a:fld>
            <a:endParaRPr lang="fr-CA" sz="800"/>
          </a:p>
        </p:txBody>
      </p:sp>
      <p:sp>
        <p:nvSpPr>
          <p:cNvPr id="35" name="Text Placeholder 2">
            <a:extLst>
              <a:ext uri="{FF2B5EF4-FFF2-40B4-BE49-F238E27FC236}">
                <a16:creationId xmlns:a16="http://schemas.microsoft.com/office/drawing/2014/main" id="{016615D1-36E3-BC4C-B325-0E55D6E7735A}"/>
              </a:ext>
            </a:extLst>
          </p:cNvPr>
          <p:cNvSpPr>
            <a:spLocks noGrp="1"/>
          </p:cNvSpPr>
          <p:nvPr>
            <p:custDataLst>
              <p:tags r:id="rId55"/>
            </p:custDataLst>
          </p:nvPr>
        </p:nvSpPr>
        <p:spPr bwMode="auto">
          <a:xfrm>
            <a:off x="5538788" y="6832600"/>
            <a:ext cx="6159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3085FF0F-13CC-4CA4-B262-4555A06D7AAA}" type="datetime'''''Vêt''''ement''''s'''' ''et'''' ''cha''''ussur''''es'''''">
              <a:rPr lang="fr-CA" altLang="en-US" sz="800" smtClean="0"/>
              <a:pPr algn="ctr">
                <a:spcBef>
                  <a:spcPct val="0"/>
                </a:spcBef>
                <a:spcAft>
                  <a:spcPct val="0"/>
                </a:spcAft>
              </a:pPr>
              <a:t>Vêtements et chaussures</a:t>
            </a:fld>
            <a:endParaRPr lang="fr-CA" sz="800"/>
          </a:p>
        </p:txBody>
      </p:sp>
      <p:cxnSp>
        <p:nvCxnSpPr>
          <p:cNvPr id="34" name="Straight Arrow Connector 543">
            <a:extLst>
              <a:ext uri="{FF2B5EF4-FFF2-40B4-BE49-F238E27FC236}">
                <a16:creationId xmlns:a16="http://schemas.microsoft.com/office/drawing/2014/main" id="{5DF9A905-AF30-B22A-94AA-D43EDC81DD2C}"/>
              </a:ext>
            </a:extLst>
          </p:cNvPr>
          <p:cNvCxnSpPr>
            <a:cxnSpLocks/>
          </p:cNvCxnSpPr>
          <p:nvPr>
            <p:custDataLst>
              <p:tags r:id="rId56"/>
            </p:custDataLst>
          </p:nvPr>
        </p:nvCxnSpPr>
        <p:spPr>
          <a:xfrm flipV="1">
            <a:off x="4939016" y="3168546"/>
            <a:ext cx="252000" cy="1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 Placeholder 2">
            <a:extLst>
              <a:ext uri="{FF2B5EF4-FFF2-40B4-BE49-F238E27FC236}">
                <a16:creationId xmlns:a16="http://schemas.microsoft.com/office/drawing/2014/main" id="{FECDAF3C-F35A-C126-EE05-B6563EBE2378}"/>
              </a:ext>
            </a:extLst>
          </p:cNvPr>
          <p:cNvSpPr>
            <a:spLocks noGrp="1"/>
          </p:cNvSpPr>
          <p:nvPr>
            <p:custDataLst>
              <p:tags r:id="rId57"/>
            </p:custDataLst>
          </p:nvPr>
        </p:nvSpPr>
        <p:spPr bwMode="gray">
          <a:xfrm>
            <a:off x="6507163" y="57927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15" name="Text Placeholder 2">
            <a:extLst>
              <a:ext uri="{FF2B5EF4-FFF2-40B4-BE49-F238E27FC236}">
                <a16:creationId xmlns:a16="http://schemas.microsoft.com/office/drawing/2014/main" id="{1DC557C5-94FF-F9E5-7AA0-4182D1DCD6FA}"/>
              </a:ext>
            </a:extLst>
          </p:cNvPr>
          <p:cNvSpPr>
            <a:spLocks noGrp="1"/>
          </p:cNvSpPr>
          <p:nvPr>
            <p:custDataLst>
              <p:tags r:id="rId58"/>
            </p:custDataLst>
          </p:nvPr>
        </p:nvSpPr>
        <p:spPr bwMode="gray">
          <a:xfrm>
            <a:off x="6507163" y="54229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r">
              <a:spcBef>
                <a:spcPct val="0"/>
              </a:spcBef>
              <a:spcAft>
                <a:spcPct val="0"/>
              </a:spcAft>
            </a:pPr>
            <a:endParaRPr lang="fr-CA" sz="800">
              <a:solidFill>
                <a:srgbClr val="000000"/>
              </a:solidFill>
              <a:sym typeface="+mn-lt"/>
            </a:endParaRPr>
          </a:p>
        </p:txBody>
      </p:sp>
      <p:sp>
        <p:nvSpPr>
          <p:cNvPr id="98" name="TextBox 537">
            <a:extLst>
              <a:ext uri="{FF2B5EF4-FFF2-40B4-BE49-F238E27FC236}">
                <a16:creationId xmlns:a16="http://schemas.microsoft.com/office/drawing/2014/main" id="{0E8ABCAD-73CF-81DF-5757-1B26B483B5B8}"/>
              </a:ext>
            </a:extLst>
          </p:cNvPr>
          <p:cNvSpPr txBox="1"/>
          <p:nvPr>
            <p:custDataLst>
              <p:tags r:id="rId59"/>
            </p:custDataLst>
          </p:nvPr>
        </p:nvSpPr>
        <p:spPr>
          <a:xfrm>
            <a:off x="5101549" y="3059124"/>
            <a:ext cx="583842" cy="215444"/>
          </a:xfrm>
          <a:prstGeom prst="rect">
            <a:avLst/>
          </a:prstGeom>
          <a:noFill/>
        </p:spPr>
        <p:txBody>
          <a:bodyPr wrap="square" rtlCol="0">
            <a:spAutoFit/>
          </a:bodyPr>
          <a:lstStyle/>
          <a:p>
            <a:r>
              <a:rPr lang="fr-CA" sz="800"/>
              <a:t>2023</a:t>
            </a:r>
          </a:p>
        </p:txBody>
      </p:sp>
      <p:graphicFrame>
        <p:nvGraphicFramePr>
          <p:cNvPr id="99" name="Chart 3">
            <a:extLst>
              <a:ext uri="{FF2B5EF4-FFF2-40B4-BE49-F238E27FC236}">
                <a16:creationId xmlns:a16="http://schemas.microsoft.com/office/drawing/2014/main" id="{7DAC5F0F-706C-459D-D43D-13B491389FEE}"/>
              </a:ext>
            </a:extLst>
          </p:cNvPr>
          <p:cNvGraphicFramePr/>
          <p:nvPr>
            <p:custDataLst>
              <p:tags r:id="rId60"/>
            </p:custDataLst>
            <p:extLst>
              <p:ext uri="{D42A27DB-BD31-4B8C-83A1-F6EECF244321}">
                <p14:modId xmlns:p14="http://schemas.microsoft.com/office/powerpoint/2010/main" val="2015340305"/>
              </p:ext>
            </p:extLst>
          </p:nvPr>
        </p:nvGraphicFramePr>
        <p:xfrm>
          <a:off x="6777038" y="3960813"/>
          <a:ext cx="2212975" cy="3382962"/>
        </p:xfrm>
        <a:graphic>
          <a:graphicData uri="http://schemas.openxmlformats.org/drawingml/2006/chart">
            <c:chart xmlns:c="http://schemas.openxmlformats.org/drawingml/2006/chart" xmlns:r="http://schemas.openxmlformats.org/officeDocument/2006/relationships" r:id="rId100"/>
          </a:graphicData>
        </a:graphic>
      </p:graphicFrame>
      <p:cxnSp>
        <p:nvCxnSpPr>
          <p:cNvPr id="20" name="Connecteur droit 19">
            <a:extLst>
              <a:ext uri="{FF2B5EF4-FFF2-40B4-BE49-F238E27FC236}">
                <a16:creationId xmlns:a16="http://schemas.microsoft.com/office/drawing/2014/main" id="{1570133C-EE23-D9B3-CAF2-4B83D917A698}"/>
              </a:ext>
            </a:extLst>
          </p:cNvPr>
          <p:cNvCxnSpPr/>
          <p:nvPr>
            <p:custDataLst>
              <p:tags r:id="rId61"/>
            </p:custDataLst>
          </p:nvPr>
        </p:nvCxnSpPr>
        <p:spPr bwMode="auto">
          <a:xfrm>
            <a:off x="8932864" y="6199188"/>
            <a:ext cx="384175"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63F3323F-1AD3-044A-3D88-A6773751C090}"/>
              </a:ext>
            </a:extLst>
          </p:cNvPr>
          <p:cNvCxnSpPr>
            <a:cxnSpLocks/>
          </p:cNvCxnSpPr>
          <p:nvPr>
            <p:custDataLst>
              <p:tags r:id="rId62"/>
            </p:custDataLst>
          </p:nvPr>
        </p:nvCxnSpPr>
        <p:spPr bwMode="auto">
          <a:xfrm flipV="1">
            <a:off x="9317038" y="4830763"/>
            <a:ext cx="0" cy="13684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C5B41916-ADA1-1C45-415B-57D733029A0A}"/>
              </a:ext>
            </a:extLst>
          </p:cNvPr>
          <p:cNvCxnSpPr/>
          <p:nvPr>
            <p:custDataLst>
              <p:tags r:id="rId63"/>
            </p:custDataLst>
          </p:nvPr>
        </p:nvCxnSpPr>
        <p:spPr bwMode="auto">
          <a:xfrm flipH="1">
            <a:off x="9040814" y="4830763"/>
            <a:ext cx="276225" cy="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31" name="Text Placeholder 2">
            <a:extLst>
              <a:ext uri="{FF2B5EF4-FFF2-40B4-BE49-F238E27FC236}">
                <a16:creationId xmlns:a16="http://schemas.microsoft.com/office/drawing/2014/main" id="{C6596C66-5358-2770-0561-9AA6ADB6AE12}"/>
              </a:ext>
            </a:extLst>
          </p:cNvPr>
          <p:cNvSpPr>
            <a:spLocks noGrp="1"/>
          </p:cNvSpPr>
          <p:nvPr>
            <p:custDataLst>
              <p:tags r:id="rId64"/>
            </p:custDataLst>
          </p:nvPr>
        </p:nvSpPr>
        <p:spPr bwMode="auto">
          <a:xfrm>
            <a:off x="6561138" y="4222750"/>
            <a:ext cx="231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DD3E30DE-78A7-4310-A8D3-68CD92FF64E4}" type="datetime'N''''''''''''.-''''''É''''''.'''">
              <a:rPr lang="fr-CA" altLang="en-US" sz="800" smtClean="0"/>
              <a:pPr lvl="0" algn="r">
                <a:spcBef>
                  <a:spcPct val="0"/>
                </a:spcBef>
                <a:spcAft>
                  <a:spcPct val="0"/>
                </a:spcAft>
              </a:pPr>
              <a:t>N.-É.</a:t>
            </a:fld>
            <a:endParaRPr lang="fr-CA" sz="800"/>
          </a:p>
        </p:txBody>
      </p:sp>
      <p:sp>
        <p:nvSpPr>
          <p:cNvPr id="541" name="Text Placeholder 2">
            <a:extLst>
              <a:ext uri="{FF2B5EF4-FFF2-40B4-BE49-F238E27FC236}">
                <a16:creationId xmlns:a16="http://schemas.microsoft.com/office/drawing/2014/main" id="{61F95535-A747-8ABF-67D0-66EFDF0BE19F}"/>
              </a:ext>
            </a:extLst>
          </p:cNvPr>
          <p:cNvSpPr>
            <a:spLocks noGrp="1"/>
          </p:cNvSpPr>
          <p:nvPr>
            <p:custDataLst>
              <p:tags r:id="rId65"/>
            </p:custDataLst>
          </p:nvPr>
        </p:nvSpPr>
        <p:spPr bwMode="auto">
          <a:xfrm>
            <a:off x="6616700" y="5043488"/>
            <a:ext cx="176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9FA93D4C-2F94-4A26-A1CF-622320ADC284}" type="datetime'''A''''''''lb''''''''''''''''''''''''''''.'''''''">
              <a:rPr lang="fr-CA" altLang="en-US" sz="800" smtClean="0"/>
              <a:pPr lvl="0" algn="r">
                <a:spcBef>
                  <a:spcPct val="0"/>
                </a:spcBef>
                <a:spcAft>
                  <a:spcPct val="0"/>
                </a:spcAft>
              </a:pPr>
              <a:t>Alb.</a:t>
            </a:fld>
            <a:endParaRPr lang="fr-CA" sz="800"/>
          </a:p>
        </p:txBody>
      </p:sp>
      <p:sp>
        <p:nvSpPr>
          <p:cNvPr id="533" name="Text Placeholder 2">
            <a:extLst>
              <a:ext uri="{FF2B5EF4-FFF2-40B4-BE49-F238E27FC236}">
                <a16:creationId xmlns:a16="http://schemas.microsoft.com/office/drawing/2014/main" id="{59FB0C94-3047-F8BB-308E-7BBE5F661A8F}"/>
              </a:ext>
            </a:extLst>
          </p:cNvPr>
          <p:cNvSpPr>
            <a:spLocks noGrp="1"/>
          </p:cNvSpPr>
          <p:nvPr>
            <p:custDataLst>
              <p:tags r:id="rId66"/>
            </p:custDataLst>
          </p:nvPr>
        </p:nvSpPr>
        <p:spPr bwMode="auto">
          <a:xfrm>
            <a:off x="6662738" y="4770438"/>
            <a:ext cx="130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078D54E8-CEC4-4129-84D5-2D5EC57B8E6C}" type="datetime'''''''''''Q''''''''''c'''''''">
              <a:rPr lang="fr-CA" altLang="en-US" sz="800" smtClean="0"/>
              <a:pPr lvl="0" algn="r">
                <a:spcBef>
                  <a:spcPct val="0"/>
                </a:spcBef>
                <a:spcAft>
                  <a:spcPct val="0"/>
                </a:spcAft>
              </a:pPr>
              <a:t>Qc</a:t>
            </a:fld>
            <a:endParaRPr lang="fr-CA" sz="800"/>
          </a:p>
        </p:txBody>
      </p:sp>
      <p:sp>
        <p:nvSpPr>
          <p:cNvPr id="532" name="Text Placeholder 2">
            <a:extLst>
              <a:ext uri="{FF2B5EF4-FFF2-40B4-BE49-F238E27FC236}">
                <a16:creationId xmlns:a16="http://schemas.microsoft.com/office/drawing/2014/main" id="{75333A04-A088-0EF4-8574-4FFF0C786CAB}"/>
              </a:ext>
            </a:extLst>
          </p:cNvPr>
          <p:cNvSpPr>
            <a:spLocks noGrp="1"/>
          </p:cNvSpPr>
          <p:nvPr>
            <p:custDataLst>
              <p:tags r:id="rId67"/>
            </p:custDataLst>
          </p:nvPr>
        </p:nvSpPr>
        <p:spPr bwMode="auto">
          <a:xfrm>
            <a:off x="6561138" y="5591175"/>
            <a:ext cx="231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66895E7D-A13F-43F6-BD65-BAF372C822A4}" type="datetime'''''''''''''''N''''''''''''''''''''''.''-''''''''''''''B.'''''">
              <a:rPr lang="fr-CA" altLang="en-US" sz="800" smtClean="0"/>
              <a:pPr lvl="0" algn="r">
                <a:spcBef>
                  <a:spcPct val="0"/>
                </a:spcBef>
                <a:spcAft>
                  <a:spcPct val="0"/>
                </a:spcAft>
              </a:pPr>
              <a:t>N.-B.</a:t>
            </a:fld>
            <a:endParaRPr lang="fr-CA" sz="800"/>
          </a:p>
        </p:txBody>
      </p:sp>
      <p:sp>
        <p:nvSpPr>
          <p:cNvPr id="542" name="Text Placeholder 2">
            <a:extLst>
              <a:ext uri="{FF2B5EF4-FFF2-40B4-BE49-F238E27FC236}">
                <a16:creationId xmlns:a16="http://schemas.microsoft.com/office/drawing/2014/main" id="{3DCCCD18-00A7-2E9A-128F-5BFA2EB92495}"/>
              </a:ext>
            </a:extLst>
          </p:cNvPr>
          <p:cNvSpPr>
            <a:spLocks noGrp="1"/>
          </p:cNvSpPr>
          <p:nvPr>
            <p:custDataLst>
              <p:tags r:id="rId68"/>
            </p:custDataLst>
          </p:nvPr>
        </p:nvSpPr>
        <p:spPr bwMode="auto">
          <a:xfrm>
            <a:off x="6561138" y="5865813"/>
            <a:ext cx="231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AFABB91E-6C64-4B90-8ACA-1D19C1E25786}" type="datetime'''''C''''''''''''''''''''''''''''''''''''.''''''-B''.'">
              <a:rPr lang="fr-CA" altLang="en-US" sz="800" smtClean="0"/>
              <a:pPr lvl="0" algn="r">
                <a:spcBef>
                  <a:spcPct val="0"/>
                </a:spcBef>
                <a:spcAft>
                  <a:spcPct val="0"/>
                </a:spcAft>
              </a:pPr>
              <a:t>C.-B.</a:t>
            </a:fld>
            <a:endParaRPr lang="fr-CA" sz="800"/>
          </a:p>
        </p:txBody>
      </p:sp>
      <p:sp>
        <p:nvSpPr>
          <p:cNvPr id="534" name="Text Placeholder 2">
            <a:extLst>
              <a:ext uri="{FF2B5EF4-FFF2-40B4-BE49-F238E27FC236}">
                <a16:creationId xmlns:a16="http://schemas.microsoft.com/office/drawing/2014/main" id="{A9FAF4D6-CFE3-686C-4662-AC337FB6CD86}"/>
              </a:ext>
            </a:extLst>
          </p:cNvPr>
          <p:cNvSpPr>
            <a:spLocks noGrp="1"/>
          </p:cNvSpPr>
          <p:nvPr>
            <p:custDataLst>
              <p:tags r:id="rId69"/>
            </p:custDataLst>
          </p:nvPr>
        </p:nvSpPr>
        <p:spPr bwMode="auto">
          <a:xfrm>
            <a:off x="6599238" y="5318125"/>
            <a:ext cx="1936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F7D438E9-A350-437C-A647-E14794432F88}" type="datetime'''''O''''''n''''''''''''''''''''''''''''''''''''t''''''''.'">
              <a:rPr lang="fr-CA" altLang="en-US" sz="800" smtClean="0"/>
              <a:pPr lvl="0" algn="r">
                <a:spcBef>
                  <a:spcPct val="0"/>
                </a:spcBef>
                <a:spcAft>
                  <a:spcPct val="0"/>
                </a:spcAft>
              </a:pPr>
              <a:t>Ont.</a:t>
            </a:fld>
            <a:endParaRPr lang="fr-CA" sz="800"/>
          </a:p>
        </p:txBody>
      </p:sp>
      <p:sp>
        <p:nvSpPr>
          <p:cNvPr id="525" name="Text Placeholder 2">
            <a:extLst>
              <a:ext uri="{FF2B5EF4-FFF2-40B4-BE49-F238E27FC236}">
                <a16:creationId xmlns:a16="http://schemas.microsoft.com/office/drawing/2014/main" id="{BE290938-9E0A-44C6-7020-B0290F4C6C16}"/>
              </a:ext>
            </a:extLst>
          </p:cNvPr>
          <p:cNvSpPr>
            <a:spLocks noGrp="1"/>
          </p:cNvSpPr>
          <p:nvPr>
            <p:custDataLst>
              <p:tags r:id="rId70"/>
            </p:custDataLst>
          </p:nvPr>
        </p:nvSpPr>
        <p:spPr bwMode="auto">
          <a:xfrm>
            <a:off x="6434138" y="6138863"/>
            <a:ext cx="358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59EE9EE3-BED3-4E36-A8BC-39F9FFF4AADD}" type="datetime'''''''''''''''''''''''Ca''''''''''''''''''n''a''''d''a'''''''">
              <a:rPr lang="fr-CA" altLang="en-US" sz="800" smtClean="0"/>
              <a:pPr lvl="0" algn="r">
                <a:spcBef>
                  <a:spcPct val="0"/>
                </a:spcBef>
                <a:spcAft>
                  <a:spcPct val="0"/>
                </a:spcAft>
              </a:pPr>
              <a:t>Canada</a:t>
            </a:fld>
            <a:endParaRPr lang="fr-CA" sz="800"/>
          </a:p>
        </p:txBody>
      </p:sp>
      <p:sp>
        <p:nvSpPr>
          <p:cNvPr id="528" name="Text Placeholder 2">
            <a:extLst>
              <a:ext uri="{FF2B5EF4-FFF2-40B4-BE49-F238E27FC236}">
                <a16:creationId xmlns:a16="http://schemas.microsoft.com/office/drawing/2014/main" id="{9672A388-7745-B731-F7E5-1558A49BE4EC}"/>
              </a:ext>
            </a:extLst>
          </p:cNvPr>
          <p:cNvSpPr>
            <a:spLocks noGrp="1"/>
          </p:cNvSpPr>
          <p:nvPr>
            <p:custDataLst>
              <p:tags r:id="rId71"/>
            </p:custDataLst>
          </p:nvPr>
        </p:nvSpPr>
        <p:spPr bwMode="auto">
          <a:xfrm>
            <a:off x="6475413" y="4495800"/>
            <a:ext cx="3175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6B5805D4-3988-46FC-994C-11602B957AB5}" type="datetime'''''''''''''''''''''I''''''.-P''.''''''-''''É''''''''''.'''">
              <a:rPr lang="fr-CA" altLang="en-US" sz="800" smtClean="0"/>
              <a:pPr lvl="0" algn="r">
                <a:spcBef>
                  <a:spcPct val="0"/>
                </a:spcBef>
                <a:spcAft>
                  <a:spcPct val="0"/>
                </a:spcAft>
              </a:pPr>
              <a:t>I.-P.-É.</a:t>
            </a:fld>
            <a:endParaRPr lang="fr-CA" sz="800"/>
          </a:p>
        </p:txBody>
      </p:sp>
      <p:sp>
        <p:nvSpPr>
          <p:cNvPr id="527" name="Text Placeholder 2">
            <a:extLst>
              <a:ext uri="{FF2B5EF4-FFF2-40B4-BE49-F238E27FC236}">
                <a16:creationId xmlns:a16="http://schemas.microsoft.com/office/drawing/2014/main" id="{DCBCB3F9-19A1-C701-6BA4-6D060DCE25EA}"/>
              </a:ext>
            </a:extLst>
          </p:cNvPr>
          <p:cNvSpPr>
            <a:spLocks noGrp="1"/>
          </p:cNvSpPr>
          <p:nvPr>
            <p:custDataLst>
              <p:tags r:id="rId72"/>
            </p:custDataLst>
          </p:nvPr>
        </p:nvSpPr>
        <p:spPr bwMode="auto">
          <a:xfrm>
            <a:off x="6448425" y="6413500"/>
            <a:ext cx="3444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20A70706-B917-45FC-8375-0C69054D0775}" type="datetime'''''''T''.''''''''-''''''''N.''-''''''''''''''''L.'''''">
              <a:rPr lang="fr-CA" altLang="en-US" sz="800" smtClean="0"/>
              <a:pPr lvl="0" algn="r">
                <a:spcBef>
                  <a:spcPct val="0"/>
                </a:spcBef>
                <a:spcAft>
                  <a:spcPct val="0"/>
                </a:spcAft>
              </a:pPr>
              <a:t>T.-N.-L.</a:t>
            </a:fld>
            <a:endParaRPr lang="fr-CA" sz="800"/>
          </a:p>
        </p:txBody>
      </p:sp>
      <p:sp>
        <p:nvSpPr>
          <p:cNvPr id="539" name="Text Placeholder 2">
            <a:extLst>
              <a:ext uri="{FF2B5EF4-FFF2-40B4-BE49-F238E27FC236}">
                <a16:creationId xmlns:a16="http://schemas.microsoft.com/office/drawing/2014/main" id="{349D4C73-8D66-D9F4-8D4C-844210E8A7BA}"/>
              </a:ext>
            </a:extLst>
          </p:cNvPr>
          <p:cNvSpPr>
            <a:spLocks noGrp="1"/>
          </p:cNvSpPr>
          <p:nvPr>
            <p:custDataLst>
              <p:tags r:id="rId73"/>
            </p:custDataLst>
          </p:nvPr>
        </p:nvSpPr>
        <p:spPr bwMode="auto">
          <a:xfrm>
            <a:off x="6537325" y="6686550"/>
            <a:ext cx="2555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B22E3133-AA84-4150-BC0F-846B9AAC0AA1}" type="datetime'''''S''''''''''a''''''''''''''''sk''''''''''''''''.'''''''''">
              <a:rPr lang="fr-CA" altLang="en-US" sz="800" smtClean="0"/>
              <a:pPr lvl="0" algn="r">
                <a:spcBef>
                  <a:spcPct val="0"/>
                </a:spcBef>
                <a:spcAft>
                  <a:spcPct val="0"/>
                </a:spcAft>
              </a:pPr>
              <a:t>Sask.</a:t>
            </a:fld>
            <a:endParaRPr lang="fr-CA" sz="800"/>
          </a:p>
        </p:txBody>
      </p:sp>
      <p:sp>
        <p:nvSpPr>
          <p:cNvPr id="535" name="Text Placeholder 2">
            <a:extLst>
              <a:ext uri="{FF2B5EF4-FFF2-40B4-BE49-F238E27FC236}">
                <a16:creationId xmlns:a16="http://schemas.microsoft.com/office/drawing/2014/main" id="{A0EC88B5-E535-080D-422F-EC2478C5C7CF}"/>
              </a:ext>
            </a:extLst>
          </p:cNvPr>
          <p:cNvSpPr>
            <a:spLocks noGrp="1"/>
          </p:cNvSpPr>
          <p:nvPr>
            <p:custDataLst>
              <p:tags r:id="rId74"/>
            </p:custDataLst>
          </p:nvPr>
        </p:nvSpPr>
        <p:spPr bwMode="auto">
          <a:xfrm>
            <a:off x="6565900" y="6961188"/>
            <a:ext cx="2270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r">
              <a:spcBef>
                <a:spcPct val="0"/>
              </a:spcBef>
              <a:spcAft>
                <a:spcPct val="0"/>
              </a:spcAft>
            </a:pPr>
            <a:fld id="{F1346C37-1517-40D5-A242-A0C25F90B3AD}" type="datetime'M''''''''''''''''''''''''a''''''''n''''''''.'''">
              <a:rPr lang="fr-CA" altLang="en-US" sz="800" smtClean="0"/>
              <a:pPr lvl="0" algn="r">
                <a:spcBef>
                  <a:spcPct val="0"/>
                </a:spcBef>
                <a:spcAft>
                  <a:spcPct val="0"/>
                </a:spcAft>
              </a:pPr>
              <a:t>Man.</a:t>
            </a:fld>
            <a:endParaRPr lang="fr-CA" sz="800"/>
          </a:p>
        </p:txBody>
      </p:sp>
      <p:sp>
        <p:nvSpPr>
          <p:cNvPr id="143" name="Text Placeholder 2">
            <a:extLst>
              <a:ext uri="{FF2B5EF4-FFF2-40B4-BE49-F238E27FC236}">
                <a16:creationId xmlns:a16="http://schemas.microsoft.com/office/drawing/2014/main" id="{060BD423-77DA-A3CD-0B6F-6B1093D557A5}"/>
              </a:ext>
            </a:extLst>
          </p:cNvPr>
          <p:cNvSpPr>
            <a:spLocks noGrp="1"/>
          </p:cNvSpPr>
          <p:nvPr>
            <p:custDataLst>
              <p:tags r:id="rId75"/>
            </p:custDataLst>
          </p:nvPr>
        </p:nvSpPr>
        <p:spPr bwMode="gray">
          <a:xfrm>
            <a:off x="8932863" y="4222750"/>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a:t>
            </a:r>
            <a:r>
              <a:rPr lang="fr-CA" altLang="en-US" sz="800">
                <a:effectLst/>
              </a:rPr>
              <a:t>0,6 p.p.</a:t>
            </a:r>
            <a:endParaRPr lang="fr-CA" sz="800"/>
          </a:p>
        </p:txBody>
      </p:sp>
      <p:sp>
        <p:nvSpPr>
          <p:cNvPr id="147" name="Text Placeholder 2">
            <a:extLst>
              <a:ext uri="{FF2B5EF4-FFF2-40B4-BE49-F238E27FC236}">
                <a16:creationId xmlns:a16="http://schemas.microsoft.com/office/drawing/2014/main" id="{D85D05EF-07E7-1606-186E-239209A6DB03}"/>
              </a:ext>
            </a:extLst>
          </p:cNvPr>
          <p:cNvSpPr>
            <a:spLocks noGrp="1"/>
          </p:cNvSpPr>
          <p:nvPr>
            <p:custDataLst>
              <p:tags r:id="rId76"/>
            </p:custDataLst>
          </p:nvPr>
        </p:nvSpPr>
        <p:spPr bwMode="gray">
          <a:xfrm>
            <a:off x="8564563" y="5043488"/>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effectLst/>
              </a:rPr>
              <a:t>0,</a:t>
            </a:r>
            <a:r>
              <a:rPr lang="fr-CA" altLang="en-US" sz="800"/>
              <a:t>0</a:t>
            </a:r>
            <a:r>
              <a:rPr lang="fr-CA" altLang="en-US" sz="800">
                <a:effectLst/>
              </a:rPr>
              <a:t> p.p.</a:t>
            </a:r>
            <a:endParaRPr lang="fr-CA" sz="800"/>
          </a:p>
        </p:txBody>
      </p:sp>
      <p:sp>
        <p:nvSpPr>
          <p:cNvPr id="140" name="Text Placeholder 2">
            <a:extLst>
              <a:ext uri="{FF2B5EF4-FFF2-40B4-BE49-F238E27FC236}">
                <a16:creationId xmlns:a16="http://schemas.microsoft.com/office/drawing/2014/main" id="{9CDFFB24-1418-607B-3DBF-6FCB22465F56}"/>
              </a:ext>
            </a:extLst>
          </p:cNvPr>
          <p:cNvSpPr>
            <a:spLocks noGrp="1"/>
          </p:cNvSpPr>
          <p:nvPr>
            <p:custDataLst>
              <p:tags r:id="rId77"/>
            </p:custDataLst>
          </p:nvPr>
        </p:nvSpPr>
        <p:spPr bwMode="gray">
          <a:xfrm>
            <a:off x="8572500" y="4770438"/>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sz="800"/>
              <a:t>+0,1 p.p.</a:t>
            </a:r>
          </a:p>
        </p:txBody>
      </p:sp>
      <p:sp>
        <p:nvSpPr>
          <p:cNvPr id="145" name="Text Placeholder 2">
            <a:extLst>
              <a:ext uri="{FF2B5EF4-FFF2-40B4-BE49-F238E27FC236}">
                <a16:creationId xmlns:a16="http://schemas.microsoft.com/office/drawing/2014/main" id="{6E5CF23D-1A3C-06CA-CCB1-86B1E22E0240}"/>
              </a:ext>
            </a:extLst>
          </p:cNvPr>
          <p:cNvSpPr>
            <a:spLocks noGrp="1"/>
          </p:cNvSpPr>
          <p:nvPr>
            <p:custDataLst>
              <p:tags r:id="rId78"/>
            </p:custDataLst>
          </p:nvPr>
        </p:nvSpPr>
        <p:spPr bwMode="gray">
          <a:xfrm>
            <a:off x="8496300" y="5591175"/>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0,0</a:t>
            </a:r>
            <a:r>
              <a:rPr lang="fr-CA" altLang="en-US" sz="800">
                <a:effectLst/>
              </a:rPr>
              <a:t> p.p.</a:t>
            </a:r>
            <a:endParaRPr lang="fr-CA" sz="800"/>
          </a:p>
        </p:txBody>
      </p:sp>
      <p:sp>
        <p:nvSpPr>
          <p:cNvPr id="150" name="Text Placeholder 2">
            <a:extLst>
              <a:ext uri="{FF2B5EF4-FFF2-40B4-BE49-F238E27FC236}">
                <a16:creationId xmlns:a16="http://schemas.microsoft.com/office/drawing/2014/main" id="{613A6742-84D4-6321-4D27-366885D8C79A}"/>
              </a:ext>
            </a:extLst>
          </p:cNvPr>
          <p:cNvSpPr>
            <a:spLocks noGrp="1"/>
          </p:cNvSpPr>
          <p:nvPr>
            <p:custDataLst>
              <p:tags r:id="rId79"/>
            </p:custDataLst>
          </p:nvPr>
        </p:nvSpPr>
        <p:spPr bwMode="gray">
          <a:xfrm>
            <a:off x="8491538" y="5865813"/>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0,0</a:t>
            </a:r>
            <a:r>
              <a:rPr lang="fr-CA" altLang="en-US" sz="800">
                <a:effectLst/>
              </a:rPr>
              <a:t> p.p.</a:t>
            </a:r>
            <a:endParaRPr lang="fr-CA" sz="800"/>
          </a:p>
        </p:txBody>
      </p:sp>
      <p:sp>
        <p:nvSpPr>
          <p:cNvPr id="148" name="Text Placeholder 2">
            <a:extLst>
              <a:ext uri="{FF2B5EF4-FFF2-40B4-BE49-F238E27FC236}">
                <a16:creationId xmlns:a16="http://schemas.microsoft.com/office/drawing/2014/main" id="{013365C6-FC73-7097-F2F7-D8DBC5EAFD3D}"/>
              </a:ext>
            </a:extLst>
          </p:cNvPr>
          <p:cNvSpPr>
            <a:spLocks noGrp="1"/>
          </p:cNvSpPr>
          <p:nvPr>
            <p:custDataLst>
              <p:tags r:id="rId80"/>
            </p:custDataLst>
          </p:nvPr>
        </p:nvSpPr>
        <p:spPr bwMode="gray">
          <a:xfrm>
            <a:off x="8520114" y="5318125"/>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sz="800"/>
              <a:t>+0,3 p.p.</a:t>
            </a:r>
          </a:p>
        </p:txBody>
      </p:sp>
      <p:sp>
        <p:nvSpPr>
          <p:cNvPr id="146" name="Text Placeholder 2">
            <a:extLst>
              <a:ext uri="{FF2B5EF4-FFF2-40B4-BE49-F238E27FC236}">
                <a16:creationId xmlns:a16="http://schemas.microsoft.com/office/drawing/2014/main" id="{0FC1F9B0-3E72-62AB-E9F5-58D2B62D873C}"/>
              </a:ext>
            </a:extLst>
          </p:cNvPr>
          <p:cNvSpPr>
            <a:spLocks noGrp="1"/>
          </p:cNvSpPr>
          <p:nvPr>
            <p:custDataLst>
              <p:tags r:id="rId81"/>
            </p:custDataLst>
          </p:nvPr>
        </p:nvSpPr>
        <p:spPr bwMode="gray">
          <a:xfrm>
            <a:off x="8464550" y="6138863"/>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a:t>
            </a:r>
            <a:r>
              <a:rPr lang="fr-CA" altLang="en-US" sz="800">
                <a:effectLst/>
              </a:rPr>
              <a:t>0,2 p.p.</a:t>
            </a:r>
            <a:endParaRPr lang="fr-CA" sz="800"/>
          </a:p>
        </p:txBody>
      </p:sp>
      <p:sp>
        <p:nvSpPr>
          <p:cNvPr id="151" name="Text Placeholder 2">
            <a:extLst>
              <a:ext uri="{FF2B5EF4-FFF2-40B4-BE49-F238E27FC236}">
                <a16:creationId xmlns:a16="http://schemas.microsoft.com/office/drawing/2014/main" id="{7AA0E705-F91A-517C-9728-5C8AA41066EA}"/>
              </a:ext>
            </a:extLst>
          </p:cNvPr>
          <p:cNvSpPr>
            <a:spLocks noGrp="1"/>
          </p:cNvSpPr>
          <p:nvPr>
            <p:custDataLst>
              <p:tags r:id="rId82"/>
            </p:custDataLst>
          </p:nvPr>
        </p:nvSpPr>
        <p:spPr bwMode="gray">
          <a:xfrm>
            <a:off x="8628063" y="4495800"/>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effectLst/>
              </a:rPr>
              <a:t>+0,6 p.p.</a:t>
            </a:r>
            <a:endParaRPr lang="fr-CA" sz="800"/>
          </a:p>
        </p:txBody>
      </p:sp>
      <p:sp>
        <p:nvSpPr>
          <p:cNvPr id="144" name="Text Placeholder 2">
            <a:extLst>
              <a:ext uri="{FF2B5EF4-FFF2-40B4-BE49-F238E27FC236}">
                <a16:creationId xmlns:a16="http://schemas.microsoft.com/office/drawing/2014/main" id="{EA6AF8A5-47BE-AFE8-C9F7-801CA87A2B4D}"/>
              </a:ext>
            </a:extLst>
          </p:cNvPr>
          <p:cNvSpPr>
            <a:spLocks noGrp="1"/>
          </p:cNvSpPr>
          <p:nvPr>
            <p:custDataLst>
              <p:tags r:id="rId83"/>
            </p:custDataLst>
          </p:nvPr>
        </p:nvSpPr>
        <p:spPr bwMode="gray">
          <a:xfrm>
            <a:off x="8345488" y="6413500"/>
            <a:ext cx="3714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0,0</a:t>
            </a:r>
            <a:r>
              <a:rPr lang="fr-CA" altLang="en-US" sz="800">
                <a:effectLst/>
              </a:rPr>
              <a:t> p.p.</a:t>
            </a:r>
            <a:endParaRPr lang="fr-CA" sz="800"/>
          </a:p>
        </p:txBody>
      </p:sp>
      <p:sp>
        <p:nvSpPr>
          <p:cNvPr id="149" name="Text Placeholder 2">
            <a:extLst>
              <a:ext uri="{FF2B5EF4-FFF2-40B4-BE49-F238E27FC236}">
                <a16:creationId xmlns:a16="http://schemas.microsoft.com/office/drawing/2014/main" id="{CD9DEE6F-598D-354F-CC81-AD83321934B7}"/>
              </a:ext>
            </a:extLst>
          </p:cNvPr>
          <p:cNvSpPr>
            <a:spLocks noGrp="1"/>
          </p:cNvSpPr>
          <p:nvPr>
            <p:custDataLst>
              <p:tags r:id="rId84"/>
            </p:custDataLst>
          </p:nvPr>
        </p:nvSpPr>
        <p:spPr bwMode="gray">
          <a:xfrm>
            <a:off x="7710488" y="6686550"/>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a:t>
            </a:r>
            <a:r>
              <a:rPr lang="fr-CA" altLang="en-US" sz="800">
                <a:effectLst/>
              </a:rPr>
              <a:t>0,5 p.p.</a:t>
            </a:r>
            <a:endParaRPr lang="fr-CA" sz="800"/>
          </a:p>
        </p:txBody>
      </p:sp>
      <p:sp>
        <p:nvSpPr>
          <p:cNvPr id="153" name="Text Placeholder 2">
            <a:extLst>
              <a:ext uri="{FF2B5EF4-FFF2-40B4-BE49-F238E27FC236}">
                <a16:creationId xmlns:a16="http://schemas.microsoft.com/office/drawing/2014/main" id="{551BCA3D-9215-CDE8-E35D-143C6015A68A}"/>
              </a:ext>
            </a:extLst>
          </p:cNvPr>
          <p:cNvSpPr>
            <a:spLocks noGrp="1"/>
          </p:cNvSpPr>
          <p:nvPr>
            <p:custDataLst>
              <p:tags r:id="rId85"/>
            </p:custDataLst>
          </p:nvPr>
        </p:nvSpPr>
        <p:spPr bwMode="gray">
          <a:xfrm>
            <a:off x="7577138" y="6961188"/>
            <a:ext cx="4302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spcBef>
                <a:spcPct val="0"/>
              </a:spcBef>
              <a:spcAft>
                <a:spcPct val="0"/>
              </a:spcAft>
            </a:pPr>
            <a:r>
              <a:rPr lang="fr-CA" altLang="en-US" sz="800"/>
              <a:t>+0,9</a:t>
            </a:r>
            <a:r>
              <a:rPr lang="fr-CA" altLang="en-US" sz="800">
                <a:effectLst/>
              </a:rPr>
              <a:t> p.p.</a:t>
            </a:r>
            <a:endParaRPr lang="fr-CA" sz="800"/>
          </a:p>
        </p:txBody>
      </p:sp>
      <p:sp>
        <p:nvSpPr>
          <p:cNvPr id="7" name="Text Placeholder 2">
            <a:extLst>
              <a:ext uri="{FF2B5EF4-FFF2-40B4-BE49-F238E27FC236}">
                <a16:creationId xmlns:a16="http://schemas.microsoft.com/office/drawing/2014/main" id="{0F46E4A2-C72A-FD0B-A07A-FDC0933746E2}"/>
              </a:ext>
            </a:extLst>
          </p:cNvPr>
          <p:cNvSpPr>
            <a:spLocks noGrp="1"/>
          </p:cNvSpPr>
          <p:nvPr>
            <p:custDataLst>
              <p:tags r:id="rId86"/>
            </p:custDataLst>
          </p:nvPr>
        </p:nvSpPr>
        <p:spPr bwMode="auto">
          <a:xfrm>
            <a:off x="9026525" y="5429250"/>
            <a:ext cx="582613" cy="173038"/>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lvl="0" algn="ctr">
              <a:spcBef>
                <a:spcPct val="0"/>
              </a:spcBef>
              <a:spcAft>
                <a:spcPct val="0"/>
              </a:spcAft>
            </a:pPr>
            <a:r>
              <a:rPr lang="fr-CA" sz="800" b="1"/>
              <a:t>+0,2 p.p.</a:t>
            </a:r>
          </a:p>
        </p:txBody>
      </p:sp>
      <p:grpSp>
        <p:nvGrpSpPr>
          <p:cNvPr id="131" name="Groupe 166">
            <a:extLst>
              <a:ext uri="{FF2B5EF4-FFF2-40B4-BE49-F238E27FC236}">
                <a16:creationId xmlns:a16="http://schemas.microsoft.com/office/drawing/2014/main" id="{5E479320-E407-559F-D255-AC09B522A0EE}"/>
              </a:ext>
            </a:extLst>
          </p:cNvPr>
          <p:cNvGrpSpPr/>
          <p:nvPr>
            <p:custDataLst>
              <p:tags r:id="rId87"/>
            </p:custDataLst>
          </p:nvPr>
        </p:nvGrpSpPr>
        <p:grpSpPr>
          <a:xfrm>
            <a:off x="6290802" y="3650666"/>
            <a:ext cx="3377074" cy="515324"/>
            <a:chOff x="5232399" y="2765876"/>
            <a:chExt cx="2559488" cy="515324"/>
          </a:xfrm>
        </p:grpSpPr>
        <p:cxnSp>
          <p:nvCxnSpPr>
            <p:cNvPr id="132" name="Connecteur droit 167">
              <a:extLst>
                <a:ext uri="{FF2B5EF4-FFF2-40B4-BE49-F238E27FC236}">
                  <a16:creationId xmlns:a16="http://schemas.microsoft.com/office/drawing/2014/main" id="{F75CAF15-8887-A526-7C72-FD67289C79BA}"/>
                </a:ext>
              </a:extLst>
            </p:cNvPr>
            <p:cNvCxnSpPr>
              <a:cxnSpLocks/>
            </p:cNvCxnSpPr>
            <p:nvPr/>
          </p:nvCxnSpPr>
          <p:spPr>
            <a:xfrm>
              <a:off x="5275526" y="2765876"/>
              <a:ext cx="251636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9D3356F0-F437-43F6-4255-0E882CF96114}"/>
                </a:ext>
              </a:extLst>
            </p:cNvPr>
            <p:cNvSpPr/>
            <p:nvPr/>
          </p:nvSpPr>
          <p:spPr>
            <a:xfrm>
              <a:off x="5232399" y="2777729"/>
              <a:ext cx="2557203" cy="503471"/>
            </a:xfrm>
            <a:prstGeom prst="rect">
              <a:avLst/>
            </a:prstGeom>
          </p:spPr>
          <p:txBody>
            <a:bodyPr wrap="square">
              <a:spAutoFit/>
            </a:bodyPr>
            <a:lstStyle/>
            <a:p>
              <a:pPr defTabSz="1004377">
                <a:lnSpc>
                  <a:spcPct val="90000"/>
                </a:lnSpc>
                <a:buClr>
                  <a:prstClr val="white"/>
                </a:buClr>
              </a:pPr>
              <a:r>
                <a:rPr lang="fr-CA" sz="989" b="1">
                  <a:solidFill>
                    <a:srgbClr val="626365"/>
                  </a:solidFill>
                  <a:latin typeface="Roboto Condensed" panose="02000000000000000000" pitchFamily="2" charset="0"/>
                  <a:ea typeface="Roboto Condensed" panose="02000000000000000000" pitchFamily="2" charset="0"/>
                </a:rPr>
                <a:t>Taux d’inflation dans les provinces canadiennes</a:t>
              </a:r>
              <a:br>
                <a:rPr lang="fr-CA" sz="989" b="1">
                  <a:solidFill>
                    <a:srgbClr val="626365"/>
                  </a:solidFill>
                  <a:latin typeface="Roboto Condensed" panose="02000000000000000000" pitchFamily="2" charset="0"/>
                  <a:ea typeface="Roboto Condensed" panose="02000000000000000000" pitchFamily="2" charset="0"/>
                </a:rPr>
              </a:br>
              <a:r>
                <a:rPr lang="fr-FR" sz="989" i="1">
                  <a:solidFill>
                    <a:srgbClr val="626365"/>
                  </a:solidFill>
                  <a:latin typeface="Roboto Condensed Light"/>
                </a:rPr>
                <a:t>Canada, mai</a:t>
              </a:r>
              <a:r>
                <a:rPr lang="fr-FR" sz="990" i="1">
                  <a:solidFill>
                    <a:srgbClr val="626365"/>
                  </a:solidFill>
                  <a:latin typeface="Roboto Condensed Light"/>
                </a:rPr>
                <a:t> 2024</a:t>
              </a:r>
              <a:r>
                <a:rPr lang="fr-FR" sz="989" i="1">
                  <a:solidFill>
                    <a:srgbClr val="626365"/>
                  </a:solidFill>
                  <a:latin typeface="Roboto Condensed Light"/>
                </a:rPr>
                <a:t>, variation annuelle en % et variation en p.p. par rapport à avril 2024</a:t>
              </a:r>
              <a:endParaRPr lang="en-CA" sz="989" i="1" baseline="30000">
                <a:solidFill>
                  <a:srgbClr val="626365"/>
                </a:solidFill>
                <a:latin typeface="Roboto Condensed Light"/>
              </a:endParaRPr>
            </a:p>
          </p:txBody>
        </p:sp>
      </p:grpSp>
      <p:sp>
        <p:nvSpPr>
          <p:cNvPr id="2" name="Rectangle 1">
            <a:extLst>
              <a:ext uri="{FF2B5EF4-FFF2-40B4-BE49-F238E27FC236}">
                <a16:creationId xmlns:a16="http://schemas.microsoft.com/office/drawing/2014/main" id="{2ACE4722-8415-4348-569D-8DE4E866A8B2}"/>
              </a:ext>
            </a:extLst>
          </p:cNvPr>
          <p:cNvSpPr/>
          <p:nvPr>
            <p:custDataLst>
              <p:tags r:id="rId88"/>
            </p:custDataLst>
          </p:nvPr>
        </p:nvSpPr>
        <p:spPr>
          <a:xfrm>
            <a:off x="355265" y="7535764"/>
            <a:ext cx="9392745" cy="119135"/>
          </a:xfrm>
          <a:prstGeom prst="rect">
            <a:avLst/>
          </a:prstGeom>
        </p:spPr>
        <p:txBody>
          <a:bodyPr wrap="square" lIns="0" tIns="0" rIns="0" bIns="0">
            <a:spAutoFit/>
          </a:bodyPr>
          <a:lstStyle/>
          <a:p>
            <a:pPr defTabSz="944639">
              <a:tabLst>
                <a:tab pos="9318386" algn="r"/>
              </a:tabLst>
            </a:pPr>
            <a:r>
              <a:rPr lang="fr-CA" sz="774">
                <a:solidFill>
                  <a:prstClr val="white"/>
                </a:solidFill>
                <a:latin typeface="Roboto" panose="02000000000000000000" pitchFamily="2" charset="0"/>
                <a:ea typeface="Roboto" panose="02000000000000000000" pitchFamily="2" charset="0"/>
              </a:rPr>
              <a:t>                                                                                            Comprendre / Réinventer / Conquérir • Louis-Vincent Nadeau • Nicolas Therrien • info@aviseo.ca • www.aviseo.ca 	25 juin 2024</a:t>
            </a:r>
            <a:endParaRPr lang="fr-CA" sz="774" i="1">
              <a:solidFill>
                <a:prstClr val="white"/>
              </a:solidFill>
              <a:latin typeface="Roboto" panose="02000000000000000000" pitchFamily="2" charset="0"/>
              <a:ea typeface="Roboto" panose="02000000000000000000" pitchFamily="2" charset="0"/>
            </a:endParaRPr>
          </a:p>
        </p:txBody>
      </p:sp>
      <p:cxnSp>
        <p:nvCxnSpPr>
          <p:cNvPr id="29" name="Straight Arrow Connector 543">
            <a:extLst>
              <a:ext uri="{FF2B5EF4-FFF2-40B4-BE49-F238E27FC236}">
                <a16:creationId xmlns:a16="http://schemas.microsoft.com/office/drawing/2014/main" id="{69CA930B-1244-E7E1-0BF1-8F8A27C3E194}"/>
              </a:ext>
            </a:extLst>
          </p:cNvPr>
          <p:cNvCxnSpPr>
            <a:cxnSpLocks/>
          </p:cNvCxnSpPr>
          <p:nvPr>
            <p:custDataLst>
              <p:tags r:id="rId89"/>
            </p:custDataLst>
          </p:nvPr>
        </p:nvCxnSpPr>
        <p:spPr>
          <a:xfrm flipV="1">
            <a:off x="5440026" y="3168546"/>
            <a:ext cx="252000" cy="1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537">
            <a:extLst>
              <a:ext uri="{FF2B5EF4-FFF2-40B4-BE49-F238E27FC236}">
                <a16:creationId xmlns:a16="http://schemas.microsoft.com/office/drawing/2014/main" id="{F0773930-E0D4-6E28-1495-B5E4BE57DF27}"/>
              </a:ext>
            </a:extLst>
          </p:cNvPr>
          <p:cNvSpPr txBox="1"/>
          <p:nvPr>
            <p:custDataLst>
              <p:tags r:id="rId90"/>
            </p:custDataLst>
          </p:nvPr>
        </p:nvSpPr>
        <p:spPr>
          <a:xfrm>
            <a:off x="5611793" y="3057198"/>
            <a:ext cx="583842" cy="215444"/>
          </a:xfrm>
          <a:prstGeom prst="rect">
            <a:avLst/>
          </a:prstGeom>
          <a:noFill/>
        </p:spPr>
        <p:txBody>
          <a:bodyPr wrap="square" rtlCol="0">
            <a:spAutoFit/>
          </a:bodyPr>
          <a:lstStyle/>
          <a:p>
            <a:r>
              <a:rPr lang="fr-CA" sz="800"/>
              <a:t>2024</a:t>
            </a:r>
          </a:p>
        </p:txBody>
      </p:sp>
    </p:spTree>
    <p:extLst>
      <p:ext uri="{BB962C8B-B14F-4D97-AF65-F5344CB8AC3E}">
        <p14:creationId xmlns:p14="http://schemas.microsoft.com/office/powerpoint/2010/main" val="55614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9FC6FAA-763F-415B-9E8C-4283264465D7}"/>
              </a:ext>
            </a:extLst>
          </p:cNvPr>
          <p:cNvGraphicFramePr>
            <a:graphicFrameLocks noChangeAspect="1"/>
          </p:cNvGraphicFramePr>
          <p:nvPr>
            <p:custDataLst>
              <p:tags r:id="rId1"/>
            </p:custDataLst>
            <p:extLst>
              <p:ext uri="{D42A27DB-BD31-4B8C-83A1-F6EECF244321}">
                <p14:modId xmlns:p14="http://schemas.microsoft.com/office/powerpoint/2010/main" val="3762368627"/>
              </p:ext>
            </p:extLst>
          </p:nvPr>
        </p:nvGraphicFramePr>
        <p:xfrm>
          <a:off x="1308" y="1064189"/>
          <a:ext cx="1308" cy="1308"/>
        </p:xfrm>
        <a:graphic>
          <a:graphicData uri="http://schemas.openxmlformats.org/presentationml/2006/ole">
            <mc:AlternateContent xmlns:mc="http://schemas.openxmlformats.org/markup-compatibility/2006">
              <mc:Choice xmlns:v="urn:schemas-microsoft-com:vml" Requires="v">
                <p:oleObj name="Diapositive think-cell" r:id="rId75" imgW="590" imgH="591" progId="TCLayout.ActiveDocument.1">
                  <p:embed/>
                </p:oleObj>
              </mc:Choice>
              <mc:Fallback>
                <p:oleObj name="Diapositive think-cell" r:id="rId75" imgW="590" imgH="591" progId="TCLayout.ActiveDocument.1">
                  <p:embed/>
                  <p:pic>
                    <p:nvPicPr>
                      <p:cNvPr id="5" name="Objet 4" hidden="1">
                        <a:extLst>
                          <a:ext uri="{FF2B5EF4-FFF2-40B4-BE49-F238E27FC236}">
                            <a16:creationId xmlns:a16="http://schemas.microsoft.com/office/drawing/2014/main" id="{99FC6FAA-763F-415B-9E8C-4283264465D7}"/>
                          </a:ext>
                        </a:extLst>
                      </p:cNvPr>
                      <p:cNvPicPr/>
                      <p:nvPr/>
                    </p:nvPicPr>
                    <p:blipFill>
                      <a:blip r:embed="rId76"/>
                      <a:stretch>
                        <a:fillRect/>
                      </a:stretch>
                    </p:blipFill>
                    <p:spPr>
                      <a:xfrm>
                        <a:off x="1308" y="1064189"/>
                        <a:ext cx="1308" cy="1308"/>
                      </a:xfrm>
                      <a:prstGeom prst="rect">
                        <a:avLst/>
                      </a:prstGeom>
                    </p:spPr>
                  </p:pic>
                </p:oleObj>
              </mc:Fallback>
            </mc:AlternateContent>
          </a:graphicData>
        </a:graphic>
      </p:graphicFrame>
      <p:sp>
        <p:nvSpPr>
          <p:cNvPr id="2" name="ZoneTexte 138">
            <a:extLst>
              <a:ext uri="{FF2B5EF4-FFF2-40B4-BE49-F238E27FC236}">
                <a16:creationId xmlns:a16="http://schemas.microsoft.com/office/drawing/2014/main" id="{DB6AEA1E-E310-7CEF-F3D1-E21C61830C9D}"/>
              </a:ext>
            </a:extLst>
          </p:cNvPr>
          <p:cNvSpPr txBox="1"/>
          <p:nvPr>
            <p:custDataLst>
              <p:tags r:id="rId2"/>
            </p:custDataLst>
          </p:nvPr>
        </p:nvSpPr>
        <p:spPr bwMode="gray">
          <a:xfrm>
            <a:off x="6346130" y="823080"/>
            <a:ext cx="3348745" cy="6511378"/>
          </a:xfrm>
          <a:prstGeom prst="rect">
            <a:avLst/>
          </a:prstGeom>
          <a:solidFill>
            <a:schemeClr val="bg1">
              <a:lumMod val="95000"/>
            </a:schemeClr>
          </a:solidFill>
          <a:ln w="19050">
            <a:noFill/>
          </a:ln>
          <a:effectLst/>
        </p:spPr>
        <p:txBody>
          <a:bodyPr wrap="square" lIns="90000" tIns="46800" rIns="90000" bIns="46800" rtlCol="0" anchor="t" anchorCtr="0">
            <a:noAutofit/>
          </a:bodyPr>
          <a:lstStyle/>
          <a:p>
            <a:pPr defTabSz="1004377">
              <a:lnSpc>
                <a:spcPct val="90000"/>
              </a:lnSpc>
              <a:spcAft>
                <a:spcPts val="439"/>
              </a:spcAft>
              <a:buClr>
                <a:prstClr val="white"/>
              </a:buClr>
              <a:tabLst>
                <a:tab pos="1885950" algn="l"/>
              </a:tabLst>
            </a:pPr>
            <a:r>
              <a:rPr lang="fr-CA" sz="1150">
                <a:latin typeface="Roboto Black"/>
                <a:ea typeface="Roboto Black"/>
              </a:rPr>
              <a:t>Une nouvelle baisse en juillet n’est pas </a:t>
            </a:r>
            <a:br>
              <a:rPr lang="fr-CA" sz="1150">
                <a:latin typeface="Roboto Black"/>
                <a:ea typeface="Roboto Black"/>
              </a:rPr>
            </a:br>
            <a:r>
              <a:rPr lang="fr-CA" sz="1150">
                <a:latin typeface="Roboto Black"/>
                <a:ea typeface="Roboto Black"/>
              </a:rPr>
              <a:t>à écarter</a:t>
            </a:r>
          </a:p>
          <a:p>
            <a:pPr defTabSz="1004377">
              <a:lnSpc>
                <a:spcPct val="90000"/>
              </a:lnSpc>
              <a:spcAft>
                <a:spcPts val="439"/>
              </a:spcAft>
              <a:buClr>
                <a:prstClr val="white"/>
              </a:buClr>
              <a:tabLst>
                <a:tab pos="1885950" algn="l"/>
              </a:tabLst>
            </a:pPr>
            <a:r>
              <a:rPr lang="fr-CA" sz="1098">
                <a:latin typeface="Roboto Condensed Light" panose="02000000000000000000" pitchFamily="2" charset="0"/>
                <a:ea typeface="Roboto Condensed Light" panose="02000000000000000000" pitchFamily="2" charset="0"/>
              </a:rPr>
              <a:t>Après avoir baissé son taux directeur pour une première fois en juin, la Banque du Canada pourrait annoncer une seconde baisse lors de sa prochaine décision du 24 juillet, et ce, malgré la légère reprise de l’inflation enregistrée au cours du mois</a:t>
            </a:r>
          </a:p>
          <a:p>
            <a:pPr marL="188321" indent="-188321" defTabSz="1004377">
              <a:lnSpc>
                <a:spcPct val="90000"/>
              </a:lnSpc>
              <a:spcBef>
                <a:spcPts val="220"/>
              </a:spcBef>
              <a:spcAft>
                <a:spcPts val="439"/>
              </a:spcAft>
              <a:buClr>
                <a:srgbClr val="626365"/>
              </a:buClr>
              <a:buFontTx/>
              <a:buChar char="–"/>
              <a:tabLst>
                <a:tab pos="1885950" algn="l"/>
              </a:tabLst>
              <a:defRPr/>
            </a:pPr>
            <a:r>
              <a:rPr lang="fr-CA" sz="1100" spc="-10">
                <a:latin typeface="Roboto Condensed Light"/>
              </a:rPr>
              <a:t>Des soubresauts sont à prévoir dans le retour durable de l’inflation vers la cible de 2 %. La Banque disposera toutefois d’informations </a:t>
            </a:r>
            <a:r>
              <a:rPr lang="fr-FR" sz="1100" spc="-10">
                <a:latin typeface="Roboto Condensed Light"/>
              </a:rPr>
              <a:t>supplémentaires qui seront déterminantes d’ici sa prochaine décision</a:t>
            </a:r>
          </a:p>
          <a:p>
            <a:pPr marL="188321" indent="-188321" defTabSz="1004377">
              <a:lnSpc>
                <a:spcPct val="90000"/>
              </a:lnSpc>
              <a:spcBef>
                <a:spcPts val="220"/>
              </a:spcBef>
              <a:spcAft>
                <a:spcPts val="439"/>
              </a:spcAft>
              <a:buClr>
                <a:srgbClr val="626365"/>
              </a:buClr>
              <a:buFontTx/>
              <a:buChar char="–"/>
              <a:tabLst>
                <a:tab pos="1885950" algn="l"/>
              </a:tabLst>
              <a:defRPr/>
            </a:pPr>
            <a:r>
              <a:rPr lang="fr-FR" sz="1100" spc="-10">
                <a:latin typeface="Roboto Condensed Light"/>
              </a:rPr>
              <a:t>En effet, les statistiques sur le marché du travail et de l’inflation pour le mois de juin, de même que les enquêtes de la </a:t>
            </a:r>
            <a:r>
              <a:rPr lang="fr-FR" sz="1100" spc="-10" err="1">
                <a:latin typeface="Roboto Condensed Light"/>
              </a:rPr>
              <a:t>BdC</a:t>
            </a:r>
            <a:r>
              <a:rPr lang="fr-FR" sz="1100" spc="-10">
                <a:latin typeface="Roboto Condensed Light"/>
              </a:rPr>
              <a:t> auprès des entreprises et des ménages seront publiées avant l’annonce du 24 juillet. Ces informations lui permettront de déterminer si la hausse de l’inflation en mai est attribuable à des facteurs ponctuels, ou si elle est plutôt annonciatrice d’un retour plus long que prévu à la cible de 2 %.</a:t>
            </a:r>
          </a:p>
          <a:p>
            <a:pPr defTabSz="1004377">
              <a:lnSpc>
                <a:spcPct val="90000"/>
              </a:lnSpc>
              <a:spcAft>
                <a:spcPts val="439"/>
              </a:spcAft>
              <a:buClr>
                <a:prstClr val="white"/>
              </a:buClr>
              <a:tabLst>
                <a:tab pos="1885950" algn="l"/>
              </a:tabLst>
            </a:pPr>
            <a:r>
              <a:rPr lang="fr-CA" sz="1100">
                <a:latin typeface="Roboto Condensed Light"/>
              </a:rPr>
              <a:t>À cet égard, l’accélération de la croissance des mesures de l’inflation fondamentale observée en mai est un rappel que certains risques continuent d’entourer les perspectives d’évolution des prix pour les mois à venir</a:t>
            </a:r>
          </a:p>
          <a:p>
            <a:pPr marL="188321" indent="-188321" defTabSz="1004377">
              <a:lnSpc>
                <a:spcPct val="90000"/>
              </a:lnSpc>
              <a:spcBef>
                <a:spcPts val="220"/>
              </a:spcBef>
              <a:spcAft>
                <a:spcPts val="439"/>
              </a:spcAft>
              <a:buClr>
                <a:srgbClr val="626365"/>
              </a:buClr>
              <a:buFontTx/>
              <a:buChar char="–"/>
              <a:tabLst>
                <a:tab pos="1885950" algn="l"/>
              </a:tabLst>
              <a:defRPr/>
            </a:pPr>
            <a:r>
              <a:rPr lang="fr-CA" sz="1100" spc="-10">
                <a:latin typeface="Roboto Condensed Light"/>
              </a:rPr>
              <a:t>La moyenne de l’IPC médian et de l’IPC tronqué a crû de 2,5 % en variation sur 3 mois annualisée en mai, la plus forte croissance depuis janvier 2024. </a:t>
            </a:r>
          </a:p>
          <a:p>
            <a:pPr defTabSz="1004377">
              <a:lnSpc>
                <a:spcPct val="90000"/>
              </a:lnSpc>
              <a:spcAft>
                <a:spcPts val="439"/>
              </a:spcAft>
              <a:buClr>
                <a:prstClr val="white"/>
              </a:buClr>
              <a:tabLst>
                <a:tab pos="1885950" algn="l"/>
              </a:tabLst>
            </a:pPr>
            <a:endParaRPr lang="fr-CA" sz="1100">
              <a:latin typeface="Roboto Condensed Light"/>
            </a:endParaRPr>
          </a:p>
          <a:p>
            <a:pPr defTabSz="1004377">
              <a:lnSpc>
                <a:spcPct val="90000"/>
              </a:lnSpc>
              <a:spcAft>
                <a:spcPts val="439"/>
              </a:spcAft>
              <a:buClr>
                <a:prstClr val="white"/>
              </a:buClr>
              <a:tabLst>
                <a:tab pos="1885950" algn="l"/>
              </a:tabLst>
            </a:pPr>
            <a:endParaRPr lang="fr-CA" sz="1098">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a:p>
            <a:pPr defTabSz="1004377">
              <a:lnSpc>
                <a:spcPct val="90000"/>
              </a:lnSpc>
              <a:spcAft>
                <a:spcPts val="439"/>
              </a:spcAft>
              <a:buClr>
                <a:prstClr val="white"/>
              </a:buClr>
              <a:tabLst>
                <a:tab pos="1885950" algn="l"/>
              </a:tabLst>
            </a:pPr>
            <a:endParaRPr lang="fr-CA" sz="1098">
              <a:highlight>
                <a:srgbClr val="FFFF00"/>
              </a:highlight>
              <a:latin typeface="Roboto Condensed Light" panose="02000000000000000000" pitchFamily="2" charset="0"/>
              <a:ea typeface="Roboto Condensed Light" panose="02000000000000000000" pitchFamily="2" charset="0"/>
            </a:endParaRPr>
          </a:p>
        </p:txBody>
      </p:sp>
      <p:graphicFrame>
        <p:nvGraphicFramePr>
          <p:cNvPr id="41" name="Chart 3">
            <a:extLst>
              <a:ext uri="{FF2B5EF4-FFF2-40B4-BE49-F238E27FC236}">
                <a16:creationId xmlns:a16="http://schemas.microsoft.com/office/drawing/2014/main" id="{E73D2A4C-216A-4B87-4188-5D21C9FFD857}"/>
              </a:ext>
            </a:extLst>
          </p:cNvPr>
          <p:cNvGraphicFramePr/>
          <p:nvPr>
            <p:custDataLst>
              <p:tags r:id="rId3"/>
            </p:custDataLst>
            <p:extLst>
              <p:ext uri="{D42A27DB-BD31-4B8C-83A1-F6EECF244321}">
                <p14:modId xmlns:p14="http://schemas.microsoft.com/office/powerpoint/2010/main" val="2987079114"/>
              </p:ext>
            </p:extLst>
          </p:nvPr>
        </p:nvGraphicFramePr>
        <p:xfrm>
          <a:off x="6465888" y="5478463"/>
          <a:ext cx="3101975" cy="1808162"/>
        </p:xfrm>
        <a:graphic>
          <a:graphicData uri="http://schemas.openxmlformats.org/drawingml/2006/chart">
            <c:chart xmlns:c="http://schemas.openxmlformats.org/drawingml/2006/chart" xmlns:r="http://schemas.openxmlformats.org/officeDocument/2006/relationships" r:id="rId77"/>
          </a:graphicData>
        </a:graphic>
      </p:graphicFrame>
      <p:sp>
        <p:nvSpPr>
          <p:cNvPr id="907" name="Text Placeholder 2">
            <a:extLst>
              <a:ext uri="{FF2B5EF4-FFF2-40B4-BE49-F238E27FC236}">
                <a16:creationId xmlns:a16="http://schemas.microsoft.com/office/drawing/2014/main" id="{F40EB24B-4A04-D72B-7C95-24D77EC406B9}"/>
              </a:ext>
            </a:extLst>
          </p:cNvPr>
          <p:cNvSpPr>
            <a:spLocks noGrp="1"/>
          </p:cNvSpPr>
          <p:nvPr>
            <p:custDataLst>
              <p:tags r:id="rId4"/>
            </p:custDataLst>
          </p:nvPr>
        </p:nvSpPr>
        <p:spPr bwMode="auto">
          <a:xfrm>
            <a:off x="6592888"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F8DA8B82-1B06-42DA-B6F2-5FA129D2676A}" type="datetime'''20''''''''''''''1''''''''''''''8'''''''''''''''''''''">
              <a:rPr lang="fr-CA" altLang="en-US" sz="800" smtClean="0"/>
              <a:pPr algn="ctr">
                <a:spcBef>
                  <a:spcPct val="0"/>
                </a:spcBef>
                <a:spcAft>
                  <a:spcPct val="0"/>
                </a:spcAft>
              </a:pPr>
              <a:t>2018</a:t>
            </a:fld>
            <a:endParaRPr lang="fr-CA" sz="800">
              <a:sym typeface="+mn-lt"/>
            </a:endParaRPr>
          </a:p>
        </p:txBody>
      </p:sp>
      <p:sp>
        <p:nvSpPr>
          <p:cNvPr id="923" name="Text Placeholder 2">
            <a:extLst>
              <a:ext uri="{FF2B5EF4-FFF2-40B4-BE49-F238E27FC236}">
                <a16:creationId xmlns:a16="http://schemas.microsoft.com/office/drawing/2014/main" id="{9911EFF6-E1EB-F937-D791-F0BFADC14039}"/>
              </a:ext>
            </a:extLst>
          </p:cNvPr>
          <p:cNvSpPr>
            <a:spLocks noGrp="1"/>
          </p:cNvSpPr>
          <p:nvPr>
            <p:custDataLst>
              <p:tags r:id="rId5"/>
            </p:custDataLst>
          </p:nvPr>
        </p:nvSpPr>
        <p:spPr bwMode="auto">
          <a:xfrm>
            <a:off x="7031038"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5B597C3B-ED56-47D3-A407-FAF49D145574}" type="datetime'''''''''''''''2''''''''''''''0''''''''''''19'''''''''''">
              <a:rPr lang="fr-CA" altLang="en-US" sz="800" smtClean="0"/>
              <a:pPr algn="ctr">
                <a:spcBef>
                  <a:spcPct val="0"/>
                </a:spcBef>
                <a:spcAft>
                  <a:spcPct val="0"/>
                </a:spcAft>
              </a:pPr>
              <a:t>2019</a:t>
            </a:fld>
            <a:endParaRPr lang="fr-CA" sz="800">
              <a:sym typeface="+mn-lt"/>
            </a:endParaRPr>
          </a:p>
        </p:txBody>
      </p:sp>
      <p:sp>
        <p:nvSpPr>
          <p:cNvPr id="1023" name="Text Placeholder 2">
            <a:extLst>
              <a:ext uri="{FF2B5EF4-FFF2-40B4-BE49-F238E27FC236}">
                <a16:creationId xmlns:a16="http://schemas.microsoft.com/office/drawing/2014/main" id="{74701861-0A40-41FD-CC5F-AB4E85340007}"/>
              </a:ext>
            </a:extLst>
          </p:cNvPr>
          <p:cNvSpPr>
            <a:spLocks noGrp="1"/>
          </p:cNvSpPr>
          <p:nvPr>
            <p:custDataLst>
              <p:tags r:id="rId6"/>
            </p:custDataLst>
          </p:nvPr>
        </p:nvSpPr>
        <p:spPr bwMode="auto">
          <a:xfrm>
            <a:off x="7467600"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ECC18BA9-DC67-4EBB-9C09-BA123899839E}" type="datetime'2''''0''''''''''''''''''''''''''''''''2''''''''''''''''''0'''">
              <a:rPr lang="fr-CA" altLang="en-US" sz="800" smtClean="0"/>
              <a:pPr algn="ctr">
                <a:spcBef>
                  <a:spcPct val="0"/>
                </a:spcBef>
                <a:spcAft>
                  <a:spcPct val="0"/>
                </a:spcAft>
              </a:pPr>
              <a:t>2020</a:t>
            </a:fld>
            <a:endParaRPr lang="fr-CA" sz="800">
              <a:sym typeface="+mn-lt"/>
            </a:endParaRPr>
          </a:p>
        </p:txBody>
      </p:sp>
      <p:sp>
        <p:nvSpPr>
          <p:cNvPr id="139" name="Text Placeholder 2">
            <a:extLst>
              <a:ext uri="{FF2B5EF4-FFF2-40B4-BE49-F238E27FC236}">
                <a16:creationId xmlns:a16="http://schemas.microsoft.com/office/drawing/2014/main" id="{D0743348-34B7-94A7-C9A0-C1DAED9528CA}"/>
              </a:ext>
            </a:extLst>
          </p:cNvPr>
          <p:cNvSpPr>
            <a:spLocks noGrp="1"/>
          </p:cNvSpPr>
          <p:nvPr>
            <p:custDataLst>
              <p:tags r:id="rId7"/>
            </p:custDataLst>
          </p:nvPr>
        </p:nvSpPr>
        <p:spPr bwMode="auto">
          <a:xfrm>
            <a:off x="7905750"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FB1E2820-7FA0-4845-8D9E-0FDA0AF09D5C}" type="datetime'2''''''0''''''''''2''''''''1'''''''''''''''''''''''''''''''">
              <a:rPr lang="fr-CA" altLang="en-US" sz="800" smtClean="0"/>
              <a:pPr algn="ctr">
                <a:spcBef>
                  <a:spcPct val="0"/>
                </a:spcBef>
                <a:spcAft>
                  <a:spcPct val="0"/>
                </a:spcAft>
              </a:pPr>
              <a:t>2021</a:t>
            </a:fld>
            <a:endParaRPr lang="fr-CA" sz="800">
              <a:sym typeface="+mn-lt"/>
            </a:endParaRPr>
          </a:p>
        </p:txBody>
      </p:sp>
      <p:sp>
        <p:nvSpPr>
          <p:cNvPr id="153" name="Text Placeholder 2">
            <a:extLst>
              <a:ext uri="{FF2B5EF4-FFF2-40B4-BE49-F238E27FC236}">
                <a16:creationId xmlns:a16="http://schemas.microsoft.com/office/drawing/2014/main" id="{FCAE75B5-452E-79E8-7120-EB6B817E70EE}"/>
              </a:ext>
            </a:extLst>
          </p:cNvPr>
          <p:cNvSpPr>
            <a:spLocks noGrp="1"/>
          </p:cNvSpPr>
          <p:nvPr>
            <p:custDataLst>
              <p:tags r:id="rId8"/>
            </p:custDataLst>
          </p:nvPr>
        </p:nvSpPr>
        <p:spPr bwMode="auto">
          <a:xfrm>
            <a:off x="8343900"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B6B7BB31-A582-4561-B6EB-50435513D8CC}" type="datetime'20''''''''''''''''''''2''''2'''''">
              <a:rPr lang="fr-CA" altLang="en-US" sz="800" smtClean="0"/>
              <a:pPr algn="ctr">
                <a:spcBef>
                  <a:spcPct val="0"/>
                </a:spcBef>
                <a:spcAft>
                  <a:spcPct val="0"/>
                </a:spcAft>
              </a:pPr>
              <a:t>2022</a:t>
            </a:fld>
            <a:endParaRPr lang="fr-CA" sz="800">
              <a:sym typeface="+mn-lt"/>
            </a:endParaRPr>
          </a:p>
        </p:txBody>
      </p:sp>
      <p:sp>
        <p:nvSpPr>
          <p:cNvPr id="31" name="Text Placeholder 2">
            <a:extLst>
              <a:ext uri="{FF2B5EF4-FFF2-40B4-BE49-F238E27FC236}">
                <a16:creationId xmlns:a16="http://schemas.microsoft.com/office/drawing/2014/main" id="{3D769197-25CA-4CEF-C70D-4D8E217BEE14}"/>
              </a:ext>
            </a:extLst>
          </p:cNvPr>
          <p:cNvSpPr>
            <a:spLocks noGrp="1"/>
          </p:cNvSpPr>
          <p:nvPr>
            <p:custDataLst>
              <p:tags r:id="rId9"/>
            </p:custDataLst>
          </p:nvPr>
        </p:nvSpPr>
        <p:spPr bwMode="auto">
          <a:xfrm>
            <a:off x="8780463"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11761502-2B79-4478-B9C4-4E38710AB225}" type="datetime'''''2''''''0''''''''''''''''''''2''''''''3'''''''">
              <a:rPr lang="fr-CA" altLang="en-US" sz="800" smtClean="0"/>
              <a:pPr algn="ctr">
                <a:spcBef>
                  <a:spcPct val="0"/>
                </a:spcBef>
                <a:spcAft>
                  <a:spcPct val="0"/>
                </a:spcAft>
              </a:pPr>
              <a:t>2023</a:t>
            </a:fld>
            <a:endParaRPr lang="fr-CA" sz="800">
              <a:sym typeface="+mn-lt"/>
            </a:endParaRPr>
          </a:p>
        </p:txBody>
      </p:sp>
      <p:sp>
        <p:nvSpPr>
          <p:cNvPr id="30" name="Text Placeholder 2">
            <a:extLst>
              <a:ext uri="{FF2B5EF4-FFF2-40B4-BE49-F238E27FC236}">
                <a16:creationId xmlns:a16="http://schemas.microsoft.com/office/drawing/2014/main" id="{172BD553-8CCC-152A-8DF7-280D00BB4ED5}"/>
              </a:ext>
            </a:extLst>
          </p:cNvPr>
          <p:cNvSpPr>
            <a:spLocks noGrp="1"/>
          </p:cNvSpPr>
          <p:nvPr>
            <p:custDataLst>
              <p:tags r:id="rId10"/>
            </p:custDataLst>
          </p:nvPr>
        </p:nvSpPr>
        <p:spPr bwMode="auto">
          <a:xfrm>
            <a:off x="9218613" y="71913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06EC85EE-F0AE-4822-AA33-9101070EA201}" type="datetime'''''''''2''''''''''''''''02''''''''''''''''''''''4'">
              <a:rPr lang="fr-CA" altLang="en-US" sz="800" smtClean="0"/>
              <a:pPr algn="ctr">
                <a:spcBef>
                  <a:spcPct val="0"/>
                </a:spcBef>
                <a:spcAft>
                  <a:spcPct val="0"/>
                </a:spcAft>
              </a:pPr>
              <a:t>2024</a:t>
            </a:fld>
            <a:endParaRPr lang="fr-CA" sz="800">
              <a:sym typeface="+mn-lt"/>
            </a:endParaRPr>
          </a:p>
        </p:txBody>
      </p:sp>
      <p:sp>
        <p:nvSpPr>
          <p:cNvPr id="158" name="ZoneTexte 138">
            <a:extLst>
              <a:ext uri="{FF2B5EF4-FFF2-40B4-BE49-F238E27FC236}">
                <a16:creationId xmlns:a16="http://schemas.microsoft.com/office/drawing/2014/main" id="{5BF118E0-ED2C-CE5D-A269-A9282F1B4F18}"/>
              </a:ext>
            </a:extLst>
          </p:cNvPr>
          <p:cNvSpPr txBox="1"/>
          <p:nvPr>
            <p:custDataLst>
              <p:tags r:id="rId11"/>
            </p:custDataLst>
          </p:nvPr>
        </p:nvSpPr>
        <p:spPr bwMode="gray">
          <a:xfrm>
            <a:off x="350604" y="832101"/>
            <a:ext cx="5855580" cy="2961977"/>
          </a:xfrm>
          <a:prstGeom prst="rect">
            <a:avLst/>
          </a:prstGeom>
          <a:solidFill>
            <a:schemeClr val="bg1">
              <a:lumMod val="95000"/>
            </a:schemeClr>
          </a:solidFill>
          <a:ln w="19050">
            <a:noFill/>
          </a:ln>
          <a:effectLst/>
        </p:spPr>
        <p:txBody>
          <a:bodyPr wrap="square" lIns="72000" tIns="72000" rIns="3888000" bIns="72000" rtlCol="0" anchor="t" anchorCtr="0">
            <a:noAutofit/>
          </a:bodyPr>
          <a:lstStyle/>
          <a:p>
            <a:pPr defTabSz="1004377">
              <a:lnSpc>
                <a:spcPct val="90000"/>
              </a:lnSpc>
              <a:spcAft>
                <a:spcPts val="439"/>
              </a:spcAft>
              <a:buClr>
                <a:prstClr val="white"/>
              </a:buClr>
            </a:pPr>
            <a:r>
              <a:rPr lang="fr-CA" sz="1150">
                <a:solidFill>
                  <a:prstClr val="black"/>
                </a:solidFill>
                <a:latin typeface="Roboto Black"/>
              </a:rPr>
              <a:t>En mai, l’inflation s’est légèrement accélérée à </a:t>
            </a:r>
            <a:br>
              <a:rPr lang="fr-CA" sz="1150">
                <a:solidFill>
                  <a:prstClr val="black"/>
                </a:solidFill>
                <a:latin typeface="Roboto Black"/>
              </a:rPr>
            </a:br>
            <a:r>
              <a:rPr lang="fr-CA" sz="1150">
                <a:solidFill>
                  <a:prstClr val="black"/>
                </a:solidFill>
                <a:latin typeface="Roboto Black"/>
              </a:rPr>
              <a:t>2,9 % sur une base annuelle (+2,7 % en avril)</a:t>
            </a:r>
          </a:p>
          <a:p>
            <a:pPr defTabSz="1004377">
              <a:lnSpc>
                <a:spcPct val="90000"/>
              </a:lnSpc>
              <a:spcAft>
                <a:spcPts val="439"/>
              </a:spcAft>
              <a:buClr>
                <a:prstClr val="white"/>
              </a:buClr>
            </a:pPr>
            <a:r>
              <a:rPr lang="fr-CA" sz="1150" b="1" spc="-10">
                <a:solidFill>
                  <a:srgbClr val="7F7F7F"/>
                </a:solidFill>
                <a:latin typeface="Roboto Condensed" panose="02000000000000000000" pitchFamily="2" charset="0"/>
              </a:rPr>
              <a:t>Il s’agit d’une lecture supérieure aux attentes des analystes du secteur privé, qui tablaient sur un taux d’inflation annuel </a:t>
            </a:r>
            <a:br>
              <a:rPr lang="fr-CA" sz="1150" b="1" spc="-10">
                <a:solidFill>
                  <a:srgbClr val="7F7F7F"/>
                </a:solidFill>
                <a:latin typeface="Roboto Condensed" panose="02000000000000000000" pitchFamily="2" charset="0"/>
              </a:rPr>
            </a:br>
            <a:r>
              <a:rPr lang="fr-CA" sz="1150" b="1" spc="-10">
                <a:solidFill>
                  <a:srgbClr val="7F7F7F"/>
                </a:solidFill>
                <a:latin typeface="Roboto Condensed" panose="02000000000000000000" pitchFamily="2" charset="0"/>
              </a:rPr>
              <a:t>de 2,6 %</a:t>
            </a:r>
          </a:p>
          <a:p>
            <a:pPr marL="188321" indent="-188321" defTabSz="1004377">
              <a:lnSpc>
                <a:spcPct val="90000"/>
              </a:lnSpc>
              <a:spcBef>
                <a:spcPts val="220"/>
              </a:spcBef>
              <a:spcAft>
                <a:spcPts val="439"/>
              </a:spcAft>
              <a:buClr>
                <a:srgbClr val="626365"/>
              </a:buClr>
              <a:buFontTx/>
              <a:buChar char="–"/>
              <a:defRPr/>
            </a:pPr>
            <a:r>
              <a:rPr lang="fr-CA" sz="1100">
                <a:latin typeface="Roboto Condensed Light"/>
              </a:rPr>
              <a:t>Sur une base mensuelle désaisonnalisée, l’IPC global a augmenté de 0,3 %</a:t>
            </a:r>
          </a:p>
          <a:p>
            <a:pPr marL="188321" indent="-188321" defTabSz="1004377">
              <a:lnSpc>
                <a:spcPct val="90000"/>
              </a:lnSpc>
              <a:spcBef>
                <a:spcPts val="220"/>
              </a:spcBef>
              <a:spcAft>
                <a:spcPts val="439"/>
              </a:spcAft>
              <a:buClr>
                <a:srgbClr val="626365"/>
              </a:buClr>
              <a:buFontTx/>
              <a:buChar char="–"/>
              <a:defRPr/>
            </a:pPr>
            <a:r>
              <a:rPr lang="fr-CA" sz="1100">
                <a:latin typeface="Roboto Condensed Light"/>
              </a:rPr>
              <a:t>Pour sa part, la croissance annuelle de l’IPC fondamental s’est également accélérée, </a:t>
            </a:r>
            <a:br>
              <a:rPr lang="fr-CA" sz="1100">
                <a:latin typeface="Roboto Condensed Light"/>
              </a:rPr>
            </a:br>
            <a:r>
              <a:rPr lang="fr-CA" sz="1100">
                <a:latin typeface="Roboto Condensed Light"/>
              </a:rPr>
              <a:t>à 2,9 %.</a:t>
            </a:r>
            <a:endParaRPr lang="fr-CA" sz="1100" b="1">
              <a:highlight>
                <a:srgbClr val="FFFF00"/>
              </a:highlight>
              <a:latin typeface="Roboto Condensed Light"/>
            </a:endParaRPr>
          </a:p>
        </p:txBody>
      </p:sp>
      <p:sp>
        <p:nvSpPr>
          <p:cNvPr id="9" name="Rectangle 8">
            <a:extLst>
              <a:ext uri="{FF2B5EF4-FFF2-40B4-BE49-F238E27FC236}">
                <a16:creationId xmlns:a16="http://schemas.microsoft.com/office/drawing/2014/main" id="{F143F7B5-11D3-4D86-9626-82BE130F7C9C}"/>
              </a:ext>
            </a:extLst>
          </p:cNvPr>
          <p:cNvSpPr/>
          <p:nvPr>
            <p:custDataLst>
              <p:tags r:id="rId12"/>
            </p:custDataLst>
          </p:nvPr>
        </p:nvSpPr>
        <p:spPr>
          <a:xfrm>
            <a:off x="1" y="7409832"/>
            <a:ext cx="10044113" cy="364702"/>
          </a:xfrm>
          <a:prstGeom prst="rect">
            <a:avLst/>
          </a:prstGeom>
          <a:solidFill>
            <a:srgbClr val="434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639"/>
            <a:endParaRPr lang="fr-CA" sz="1873">
              <a:solidFill>
                <a:prstClr val="white"/>
              </a:solidFill>
              <a:highlight>
                <a:srgbClr val="FFFF00"/>
              </a:highlight>
              <a:latin typeface="Roboto Condensed Light"/>
            </a:endParaRPr>
          </a:p>
        </p:txBody>
      </p:sp>
      <p:sp>
        <p:nvSpPr>
          <p:cNvPr id="14" name="Rectangle 13">
            <a:extLst>
              <a:ext uri="{FF2B5EF4-FFF2-40B4-BE49-F238E27FC236}">
                <a16:creationId xmlns:a16="http://schemas.microsoft.com/office/drawing/2014/main" id="{E2E7FA82-2F40-4116-AE31-A0A05DA74CD2}"/>
              </a:ext>
            </a:extLst>
          </p:cNvPr>
          <p:cNvSpPr/>
          <p:nvPr>
            <p:custDataLst>
              <p:tags r:id="rId13"/>
            </p:custDataLst>
          </p:nvPr>
        </p:nvSpPr>
        <p:spPr>
          <a:xfrm>
            <a:off x="-1" y="7443556"/>
            <a:ext cx="10044113" cy="332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0014"/>
            <a:endParaRPr lang="fr-CA" sz="1705">
              <a:solidFill>
                <a:prstClr val="white"/>
              </a:solidFill>
              <a:highlight>
                <a:srgbClr val="FFFF00"/>
              </a:highlight>
            </a:endParaRPr>
          </a:p>
        </p:txBody>
      </p:sp>
      <p:sp>
        <p:nvSpPr>
          <p:cNvPr id="4" name="Rectangle 3" hidden="1">
            <a:extLst>
              <a:ext uri="{FF2B5EF4-FFF2-40B4-BE49-F238E27FC236}">
                <a16:creationId xmlns:a16="http://schemas.microsoft.com/office/drawing/2014/main" id="{36D4FDA5-98E2-4A84-9306-0E4A3F1AAF25}"/>
              </a:ext>
            </a:extLst>
          </p:cNvPr>
          <p:cNvSpPr/>
          <p:nvPr>
            <p:custDataLst>
              <p:tags r:id="rId14"/>
            </p:custDataLst>
          </p:nvPr>
        </p:nvSpPr>
        <p:spPr>
          <a:xfrm>
            <a:off x="0" y="1062880"/>
            <a:ext cx="130783" cy="130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CA" sz="2636" b="1">
              <a:solidFill>
                <a:srgbClr val="FFFFFF"/>
              </a:solidFill>
              <a:latin typeface="Times New Roman" panose="02020603050405020304" pitchFamily="18" charset="0"/>
              <a:ea typeface="+mj-ea"/>
              <a:cs typeface="+mj-cs"/>
              <a:sym typeface="Times New Roman" panose="02020603050405020304" pitchFamily="18" charset="0"/>
            </a:endParaRPr>
          </a:p>
        </p:txBody>
      </p:sp>
      <p:pic>
        <p:nvPicPr>
          <p:cNvPr id="8" name="Graphique 28">
            <a:extLst>
              <a:ext uri="{FF2B5EF4-FFF2-40B4-BE49-F238E27FC236}">
                <a16:creationId xmlns:a16="http://schemas.microsoft.com/office/drawing/2014/main" id="{6AABB633-EA8D-4626-8E13-286FBB1215A2}"/>
              </a:ext>
            </a:extLst>
          </p:cNvPr>
          <p:cNvPicPr>
            <a:picLocks noChangeAspect="1"/>
          </p:cNvPicPr>
          <p:nvPr>
            <p:custDataLst>
              <p:tags r:id="rId15"/>
            </p:custDataLst>
          </p:nvPr>
        </p:nvPicPr>
        <p:blipFill>
          <a:blip r:embed="rId78">
            <a:extLst>
              <a:ext uri="{96DAC541-7B7A-43D3-8B79-37D633B846F1}">
                <asvg:svgBlip xmlns:asvg="http://schemas.microsoft.com/office/drawing/2016/SVG/main" r:embed="rId79"/>
              </a:ext>
            </a:extLst>
          </a:blip>
          <a:stretch>
            <a:fillRect/>
          </a:stretch>
        </p:blipFill>
        <p:spPr>
          <a:xfrm>
            <a:off x="391264" y="7481578"/>
            <a:ext cx="680354" cy="237482"/>
          </a:xfrm>
          <a:prstGeom prst="rect">
            <a:avLst/>
          </a:prstGeom>
        </p:spPr>
      </p:pic>
      <p:sp>
        <p:nvSpPr>
          <p:cNvPr id="119" name="Rectangle 118">
            <a:extLst>
              <a:ext uri="{FF2B5EF4-FFF2-40B4-BE49-F238E27FC236}">
                <a16:creationId xmlns:a16="http://schemas.microsoft.com/office/drawing/2014/main" id="{FD14DA95-C9AF-4429-8DF3-463C5FE3EA7A}"/>
              </a:ext>
            </a:extLst>
          </p:cNvPr>
          <p:cNvSpPr/>
          <p:nvPr>
            <p:custDataLst>
              <p:tags r:id="rId16"/>
            </p:custDataLst>
          </p:nvPr>
        </p:nvSpPr>
        <p:spPr>
          <a:xfrm>
            <a:off x="355265" y="358172"/>
            <a:ext cx="9312610" cy="3959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1004377">
              <a:lnSpc>
                <a:spcPct val="80000"/>
              </a:lnSpc>
            </a:pPr>
            <a:r>
              <a:rPr lang="fr-CA" sz="2000" b="1">
                <a:solidFill>
                  <a:prstClr val="white"/>
                </a:solidFill>
                <a:latin typeface="Roboto Black"/>
                <a:ea typeface="Roboto" panose="02000000000000000000" pitchFamily="2" charset="0"/>
              </a:rPr>
              <a:t>Derniers chiffres de l’inflation au Canada </a:t>
            </a:r>
            <a:r>
              <a:rPr lang="fr-CA" sz="2000">
                <a:solidFill>
                  <a:prstClr val="white"/>
                </a:solidFill>
                <a:latin typeface="Roboto Black"/>
                <a:ea typeface="Roboto" panose="02000000000000000000" pitchFamily="2" charset="0"/>
              </a:rPr>
              <a:t>– Mai 2024</a:t>
            </a:r>
            <a:endParaRPr lang="fr-CA" sz="2000">
              <a:solidFill>
                <a:prstClr val="white"/>
              </a:solidFill>
              <a:latin typeface="Roboto Condensed Light"/>
            </a:endParaRPr>
          </a:p>
        </p:txBody>
      </p:sp>
      <p:sp>
        <p:nvSpPr>
          <p:cNvPr id="3" name="Rectangle 2" hidden="1">
            <a:extLst>
              <a:ext uri="{FF2B5EF4-FFF2-40B4-BE49-F238E27FC236}">
                <a16:creationId xmlns:a16="http://schemas.microsoft.com/office/drawing/2014/main" id="{CDA0DE51-53E1-4015-B026-B52684FAFB6F}"/>
              </a:ext>
            </a:extLst>
          </p:cNvPr>
          <p:cNvSpPr/>
          <p:nvPr>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CA" sz="879">
              <a:sym typeface="+mn-lt"/>
            </a:endParaRPr>
          </a:p>
        </p:txBody>
      </p:sp>
      <p:sp>
        <p:nvSpPr>
          <p:cNvPr id="51" name="ZoneTexte 138">
            <a:extLst>
              <a:ext uri="{FF2B5EF4-FFF2-40B4-BE49-F238E27FC236}">
                <a16:creationId xmlns:a16="http://schemas.microsoft.com/office/drawing/2014/main" id="{AD5FCE3A-0169-3141-7A19-5B91F3FE0364}"/>
              </a:ext>
            </a:extLst>
          </p:cNvPr>
          <p:cNvSpPr txBox="1"/>
          <p:nvPr>
            <p:custDataLst>
              <p:tags r:id="rId18"/>
            </p:custDataLst>
          </p:nvPr>
        </p:nvSpPr>
        <p:spPr bwMode="gray">
          <a:xfrm>
            <a:off x="172489" y="3694339"/>
            <a:ext cx="5982249" cy="1565829"/>
          </a:xfrm>
          <a:prstGeom prst="rect">
            <a:avLst/>
          </a:prstGeom>
          <a:noFill/>
          <a:ln w="19050">
            <a:noFill/>
          </a:ln>
          <a:effectLst/>
        </p:spPr>
        <p:txBody>
          <a:bodyPr wrap="square" lIns="197719" tIns="158175" rIns="158175" bIns="197719" rtlCol="0" anchor="t" anchorCtr="0">
            <a:noAutofit/>
          </a:bodyPr>
          <a:lstStyle/>
          <a:p>
            <a:pPr defTabSz="1004377">
              <a:lnSpc>
                <a:spcPct val="90000"/>
              </a:lnSpc>
              <a:spcAft>
                <a:spcPts val="439"/>
              </a:spcAft>
              <a:buClr>
                <a:prstClr val="white"/>
              </a:buClr>
            </a:pPr>
            <a:r>
              <a:rPr lang="fr-CA" sz="1150">
                <a:latin typeface="Roboto Black"/>
                <a:ea typeface="Roboto Black"/>
              </a:rPr>
              <a:t>Une accélération de l’inflation attribuable à la composante des services</a:t>
            </a:r>
          </a:p>
          <a:p>
            <a:pPr marL="187960" indent="-187960" defTabSz="1004377">
              <a:lnSpc>
                <a:spcPct val="90000"/>
              </a:lnSpc>
              <a:spcBef>
                <a:spcPts val="220"/>
              </a:spcBef>
              <a:spcAft>
                <a:spcPts val="439"/>
              </a:spcAft>
              <a:buClr>
                <a:srgbClr val="626365"/>
              </a:buClr>
              <a:buFontTx/>
              <a:buChar char="–"/>
              <a:defRPr/>
            </a:pPr>
            <a:r>
              <a:rPr lang="fr-CA" sz="1100">
                <a:latin typeface="Roboto Condensed Light"/>
              </a:rPr>
              <a:t>En mai, les prix des services ont crû de 4,6 % d’une année à l’autre, en hausse par rapport au taux de croissance enregistré en avril (+4,2 %). Les prix des biens ont quant à eux crû de 1,0 %, un rythme identique à celui d’avril. Parmi les services, des hausses notables ont été observées dans les prix services de voyages organisés (+6,9 %) ainsi que de ceux des billets d’avion (+4,5 %)</a:t>
            </a:r>
          </a:p>
          <a:p>
            <a:pPr marL="187960" indent="-187960" defTabSz="1004377">
              <a:lnSpc>
                <a:spcPct val="90000"/>
              </a:lnSpc>
              <a:spcBef>
                <a:spcPts val="220"/>
              </a:spcBef>
              <a:spcAft>
                <a:spcPts val="439"/>
              </a:spcAft>
              <a:buClr>
                <a:srgbClr val="626365"/>
              </a:buClr>
              <a:buFontTx/>
              <a:buChar char="–"/>
              <a:defRPr/>
            </a:pPr>
            <a:r>
              <a:rPr lang="fr-CA" sz="1100">
                <a:latin typeface="Roboto Condensed Light"/>
              </a:rPr>
              <a:t>L’inflation continue d’être de moins en moins généralisée au pays. En mai, 37 % des composantes de l’IPC ont affiché des hausses de prix supérieures à 3 %, comparativement à 61 % à la même période l’an dernier. Il s’agit du 3</a:t>
            </a:r>
            <a:r>
              <a:rPr lang="fr-CA" sz="1100" baseline="30000">
                <a:latin typeface="Roboto Condensed Light"/>
              </a:rPr>
              <a:t>e</a:t>
            </a:r>
            <a:r>
              <a:rPr lang="fr-CA" sz="1100">
                <a:latin typeface="Roboto Condensed Light"/>
              </a:rPr>
              <a:t> mois consécutif où cette proportion se situe à ce niveau.</a:t>
            </a:r>
          </a:p>
        </p:txBody>
      </p:sp>
      <p:grpSp>
        <p:nvGrpSpPr>
          <p:cNvPr id="52" name="Groupe 166">
            <a:extLst>
              <a:ext uri="{FF2B5EF4-FFF2-40B4-BE49-F238E27FC236}">
                <a16:creationId xmlns:a16="http://schemas.microsoft.com/office/drawing/2014/main" id="{5AF490B9-BA26-3829-7EC5-18B7A6EEDF13}"/>
              </a:ext>
            </a:extLst>
          </p:cNvPr>
          <p:cNvGrpSpPr/>
          <p:nvPr>
            <p:custDataLst>
              <p:tags r:id="rId19"/>
            </p:custDataLst>
          </p:nvPr>
        </p:nvGrpSpPr>
        <p:grpSpPr>
          <a:xfrm>
            <a:off x="279463" y="5272821"/>
            <a:ext cx="5891050" cy="368132"/>
            <a:chOff x="5232400" y="2776044"/>
            <a:chExt cx="2557203" cy="368132"/>
          </a:xfrm>
        </p:grpSpPr>
        <p:cxnSp>
          <p:nvCxnSpPr>
            <p:cNvPr id="53" name="Connecteur droit 167">
              <a:extLst>
                <a:ext uri="{FF2B5EF4-FFF2-40B4-BE49-F238E27FC236}">
                  <a16:creationId xmlns:a16="http://schemas.microsoft.com/office/drawing/2014/main" id="{54A073EB-5513-EE01-2A46-239D1DC83FFA}"/>
                </a:ext>
              </a:extLst>
            </p:cNvPr>
            <p:cNvCxnSpPr>
              <a:cxnSpLocks/>
            </p:cNvCxnSpPr>
            <p:nvPr/>
          </p:nvCxnSpPr>
          <p:spPr>
            <a:xfrm>
              <a:off x="5273242" y="2776044"/>
              <a:ext cx="251636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F5709DD-2E70-606B-F58F-03E6589A8D7F}"/>
                </a:ext>
              </a:extLst>
            </p:cNvPr>
            <p:cNvSpPr/>
            <p:nvPr/>
          </p:nvSpPr>
          <p:spPr>
            <a:xfrm>
              <a:off x="5232400" y="2777729"/>
              <a:ext cx="2557203" cy="366447"/>
            </a:xfrm>
            <a:prstGeom prst="rect">
              <a:avLst/>
            </a:prstGeom>
          </p:spPr>
          <p:txBody>
            <a:bodyPr wrap="square">
              <a:spAutoFit/>
            </a:bodyPr>
            <a:lstStyle/>
            <a:p>
              <a:pPr defTabSz="1004377">
                <a:lnSpc>
                  <a:spcPct val="90000"/>
                </a:lnSpc>
                <a:buClr>
                  <a:prstClr val="white"/>
                </a:buClr>
              </a:pPr>
              <a:r>
                <a:rPr lang="fr-CA" sz="989" b="1">
                  <a:solidFill>
                    <a:srgbClr val="626365"/>
                  </a:solidFill>
                  <a:latin typeface="Roboto Condensed" panose="02000000000000000000" pitchFamily="2" charset="0"/>
                  <a:ea typeface="Roboto Condensed" panose="02000000000000000000" pitchFamily="2" charset="0"/>
                </a:rPr>
                <a:t>Variation annuelle de l’IPC par catégorie de biens et services</a:t>
              </a:r>
              <a:br>
                <a:rPr lang="fr-CA" sz="989" b="1">
                  <a:solidFill>
                    <a:srgbClr val="626365"/>
                  </a:solidFill>
                  <a:latin typeface="Roboto Condensed" panose="02000000000000000000" pitchFamily="2" charset="0"/>
                  <a:ea typeface="Roboto Condensed" panose="02000000000000000000" pitchFamily="2" charset="0"/>
                </a:rPr>
              </a:br>
              <a:r>
                <a:rPr lang="fr-FR" sz="989" i="1">
                  <a:solidFill>
                    <a:srgbClr val="626365"/>
                  </a:solidFill>
                  <a:latin typeface="Roboto Condensed Light"/>
                </a:rPr>
                <a:t>Canada, mai </a:t>
              </a:r>
              <a:r>
                <a:rPr lang="fr-FR" sz="990" i="1">
                  <a:solidFill>
                    <a:srgbClr val="626365"/>
                  </a:solidFill>
                  <a:latin typeface="Roboto Condensed Light"/>
                </a:rPr>
                <a:t>2024</a:t>
              </a:r>
              <a:r>
                <a:rPr lang="fr-FR" sz="989" i="1">
                  <a:solidFill>
                    <a:srgbClr val="626365"/>
                  </a:solidFill>
                  <a:latin typeface="Roboto Condensed Light"/>
                </a:rPr>
                <a:t>, en %</a:t>
              </a:r>
              <a:endParaRPr lang="en-CA" sz="989" i="1" baseline="30000">
                <a:solidFill>
                  <a:srgbClr val="626365"/>
                </a:solidFill>
                <a:latin typeface="Roboto Condensed Light"/>
              </a:endParaRPr>
            </a:p>
          </p:txBody>
        </p:sp>
      </p:grpSp>
      <p:cxnSp>
        <p:nvCxnSpPr>
          <p:cNvPr id="98" name="Connecteur droit 41">
            <a:extLst>
              <a:ext uri="{FF2B5EF4-FFF2-40B4-BE49-F238E27FC236}">
                <a16:creationId xmlns:a16="http://schemas.microsoft.com/office/drawing/2014/main" id="{21180751-F038-0927-FA53-752C7C4D0102}"/>
              </a:ext>
            </a:extLst>
          </p:cNvPr>
          <p:cNvCxnSpPr>
            <a:cxnSpLocks/>
          </p:cNvCxnSpPr>
          <p:nvPr>
            <p:custDataLst>
              <p:tags r:id="rId20"/>
            </p:custDataLst>
          </p:nvPr>
        </p:nvCxnSpPr>
        <p:spPr>
          <a:xfrm>
            <a:off x="6264671" y="814058"/>
            <a:ext cx="0" cy="6516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Espace réservé du texte 6">
            <a:extLst>
              <a:ext uri="{FF2B5EF4-FFF2-40B4-BE49-F238E27FC236}">
                <a16:creationId xmlns:a16="http://schemas.microsoft.com/office/drawing/2014/main" id="{9C9D601A-95BE-E2B9-63A9-713D3421DAA8}"/>
              </a:ext>
            </a:extLst>
          </p:cNvPr>
          <p:cNvSpPr txBox="1">
            <a:spLocks/>
          </p:cNvSpPr>
          <p:nvPr>
            <p:custDataLst>
              <p:tags r:id="rId21"/>
            </p:custDataLst>
          </p:nvPr>
        </p:nvSpPr>
        <p:spPr>
          <a:xfrm>
            <a:off x="359237" y="7158120"/>
            <a:ext cx="6021388" cy="176338"/>
          </a:xfrm>
          <a:prstGeom prst="rect">
            <a:avLst/>
          </a:prstGeom>
        </p:spPr>
        <p:txBody>
          <a:bodyPr vert="horz" lIns="0" tIns="0" rIns="0" bIns="0" rtlCol="0" anchor="b">
            <a:noAutofit/>
          </a:bodyPr>
          <a:lstStyle>
            <a:lvl1pPr marL="0" indent="0" algn="l" defTabSz="1004377" rtl="0" eaLnBrk="1" latinLnBrk="0" hangingPunct="1">
              <a:lnSpc>
                <a:spcPct val="100000"/>
              </a:lnSpc>
              <a:spcBef>
                <a:spcPts val="247"/>
              </a:spcBef>
              <a:buFont typeface="Arial" panose="020B0604020202020204" pitchFamily="34" charset="0"/>
              <a:buNone/>
              <a:defRPr sz="659" i="1" kern="1200">
                <a:solidFill>
                  <a:schemeClr val="tx2"/>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ts val="0"/>
              </a:spcBef>
            </a:pPr>
            <a:r>
              <a:rPr lang="fr-CA"/>
              <a:t>Sources: Haver, Statistique Canada, Analyse </a:t>
            </a:r>
            <a:r>
              <a:rPr lang="fr-CA" err="1"/>
              <a:t>Aviseo</a:t>
            </a:r>
            <a:r>
              <a:rPr lang="fr-CA"/>
              <a:t> Conseil, 2024</a:t>
            </a:r>
          </a:p>
        </p:txBody>
      </p:sp>
      <p:sp>
        <p:nvSpPr>
          <p:cNvPr id="79" name="TextBox 628">
            <a:extLst>
              <a:ext uri="{FF2B5EF4-FFF2-40B4-BE49-F238E27FC236}">
                <a16:creationId xmlns:a16="http://schemas.microsoft.com/office/drawing/2014/main" id="{F92E4E74-59F5-3845-1B36-B70B465A742E}"/>
              </a:ext>
            </a:extLst>
          </p:cNvPr>
          <p:cNvSpPr txBox="1"/>
          <p:nvPr>
            <p:custDataLst>
              <p:tags r:id="rId22"/>
            </p:custDataLst>
          </p:nvPr>
        </p:nvSpPr>
        <p:spPr>
          <a:xfrm>
            <a:off x="2483182" y="3183481"/>
            <a:ext cx="584200" cy="215444"/>
          </a:xfrm>
          <a:prstGeom prst="rect">
            <a:avLst/>
          </a:prstGeom>
          <a:noFill/>
        </p:spPr>
        <p:txBody>
          <a:bodyPr wrap="square" rtlCol="0">
            <a:spAutoFit/>
          </a:bodyPr>
          <a:lstStyle/>
          <a:p>
            <a:r>
              <a:rPr lang="fr-CA" sz="800"/>
              <a:t>2018</a:t>
            </a:r>
          </a:p>
        </p:txBody>
      </p:sp>
      <p:sp>
        <p:nvSpPr>
          <p:cNvPr id="80" name="TextBox 629">
            <a:extLst>
              <a:ext uri="{FF2B5EF4-FFF2-40B4-BE49-F238E27FC236}">
                <a16:creationId xmlns:a16="http://schemas.microsoft.com/office/drawing/2014/main" id="{B39C89B4-2088-D554-D964-83FCAF8B0327}"/>
              </a:ext>
            </a:extLst>
          </p:cNvPr>
          <p:cNvSpPr txBox="1"/>
          <p:nvPr>
            <p:custDataLst>
              <p:tags r:id="rId23"/>
            </p:custDataLst>
          </p:nvPr>
        </p:nvSpPr>
        <p:spPr>
          <a:xfrm>
            <a:off x="3558471" y="3182745"/>
            <a:ext cx="584200" cy="215444"/>
          </a:xfrm>
          <a:prstGeom prst="rect">
            <a:avLst/>
          </a:prstGeom>
          <a:noFill/>
        </p:spPr>
        <p:txBody>
          <a:bodyPr wrap="square" rtlCol="0">
            <a:spAutoFit/>
          </a:bodyPr>
          <a:lstStyle/>
          <a:p>
            <a:r>
              <a:rPr lang="fr-CA" sz="800"/>
              <a:t>2020</a:t>
            </a:r>
          </a:p>
        </p:txBody>
      </p:sp>
      <p:sp>
        <p:nvSpPr>
          <p:cNvPr id="81" name="TextBox 630">
            <a:extLst>
              <a:ext uri="{FF2B5EF4-FFF2-40B4-BE49-F238E27FC236}">
                <a16:creationId xmlns:a16="http://schemas.microsoft.com/office/drawing/2014/main" id="{2FADADA0-6207-E33D-BAAF-49F2B0800CF9}"/>
              </a:ext>
            </a:extLst>
          </p:cNvPr>
          <p:cNvSpPr txBox="1"/>
          <p:nvPr>
            <p:custDataLst>
              <p:tags r:id="rId24"/>
            </p:custDataLst>
          </p:nvPr>
        </p:nvSpPr>
        <p:spPr>
          <a:xfrm>
            <a:off x="3017404" y="3184221"/>
            <a:ext cx="584200" cy="215444"/>
          </a:xfrm>
          <a:prstGeom prst="rect">
            <a:avLst/>
          </a:prstGeom>
          <a:noFill/>
        </p:spPr>
        <p:txBody>
          <a:bodyPr wrap="square" rtlCol="0">
            <a:spAutoFit/>
          </a:bodyPr>
          <a:lstStyle/>
          <a:p>
            <a:r>
              <a:rPr lang="fr-CA" sz="800"/>
              <a:t>2019</a:t>
            </a:r>
          </a:p>
        </p:txBody>
      </p:sp>
      <p:sp>
        <p:nvSpPr>
          <p:cNvPr id="82" name="TextBox 631">
            <a:extLst>
              <a:ext uri="{FF2B5EF4-FFF2-40B4-BE49-F238E27FC236}">
                <a16:creationId xmlns:a16="http://schemas.microsoft.com/office/drawing/2014/main" id="{604D58C2-701F-DBF7-97DC-C72041972929}"/>
              </a:ext>
            </a:extLst>
          </p:cNvPr>
          <p:cNvSpPr txBox="1"/>
          <p:nvPr>
            <p:custDataLst>
              <p:tags r:id="rId25"/>
            </p:custDataLst>
          </p:nvPr>
        </p:nvSpPr>
        <p:spPr>
          <a:xfrm>
            <a:off x="4077269" y="3182215"/>
            <a:ext cx="584200" cy="215444"/>
          </a:xfrm>
          <a:prstGeom prst="rect">
            <a:avLst/>
          </a:prstGeom>
          <a:noFill/>
        </p:spPr>
        <p:txBody>
          <a:bodyPr wrap="square" rtlCol="0">
            <a:spAutoFit/>
          </a:bodyPr>
          <a:lstStyle/>
          <a:p>
            <a:r>
              <a:rPr lang="fr-CA" sz="800"/>
              <a:t>2021</a:t>
            </a:r>
          </a:p>
        </p:txBody>
      </p:sp>
      <p:cxnSp>
        <p:nvCxnSpPr>
          <p:cNvPr id="83" name="Straight Arrow Connector 632">
            <a:extLst>
              <a:ext uri="{FF2B5EF4-FFF2-40B4-BE49-F238E27FC236}">
                <a16:creationId xmlns:a16="http://schemas.microsoft.com/office/drawing/2014/main" id="{CBD79203-7AF7-61FB-E8F4-4A38FE6AF20C}"/>
              </a:ext>
            </a:extLst>
          </p:cNvPr>
          <p:cNvCxnSpPr>
            <a:cxnSpLocks/>
          </p:cNvCxnSpPr>
          <p:nvPr>
            <p:custDataLst>
              <p:tags r:id="rId26"/>
            </p:custDataLst>
          </p:nvPr>
        </p:nvCxnSpPr>
        <p:spPr>
          <a:xfrm>
            <a:off x="2836699" y="3291157"/>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632">
            <a:extLst>
              <a:ext uri="{FF2B5EF4-FFF2-40B4-BE49-F238E27FC236}">
                <a16:creationId xmlns:a16="http://schemas.microsoft.com/office/drawing/2014/main" id="{CFAD007F-D5AA-80D3-859A-1495B7074319}"/>
              </a:ext>
            </a:extLst>
          </p:cNvPr>
          <p:cNvCxnSpPr>
            <a:cxnSpLocks/>
          </p:cNvCxnSpPr>
          <p:nvPr>
            <p:custDataLst>
              <p:tags r:id="rId27"/>
            </p:custDataLst>
          </p:nvPr>
        </p:nvCxnSpPr>
        <p:spPr>
          <a:xfrm>
            <a:off x="3367092" y="3291137"/>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632">
            <a:extLst>
              <a:ext uri="{FF2B5EF4-FFF2-40B4-BE49-F238E27FC236}">
                <a16:creationId xmlns:a16="http://schemas.microsoft.com/office/drawing/2014/main" id="{5EFB4195-4481-CC37-3AA8-81008EDB521D}"/>
              </a:ext>
            </a:extLst>
          </p:cNvPr>
          <p:cNvCxnSpPr>
            <a:cxnSpLocks/>
          </p:cNvCxnSpPr>
          <p:nvPr>
            <p:custDataLst>
              <p:tags r:id="rId28"/>
            </p:custDataLst>
          </p:nvPr>
        </p:nvCxnSpPr>
        <p:spPr>
          <a:xfrm>
            <a:off x="3897500" y="3291276"/>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632">
            <a:extLst>
              <a:ext uri="{FF2B5EF4-FFF2-40B4-BE49-F238E27FC236}">
                <a16:creationId xmlns:a16="http://schemas.microsoft.com/office/drawing/2014/main" id="{D5368CFB-E619-2756-B69A-3A30BDB59A56}"/>
              </a:ext>
            </a:extLst>
          </p:cNvPr>
          <p:cNvCxnSpPr>
            <a:cxnSpLocks/>
          </p:cNvCxnSpPr>
          <p:nvPr>
            <p:custDataLst>
              <p:tags r:id="rId29"/>
            </p:custDataLst>
          </p:nvPr>
        </p:nvCxnSpPr>
        <p:spPr>
          <a:xfrm>
            <a:off x="4420708" y="3287043"/>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7" name="TextBox 631">
            <a:extLst>
              <a:ext uri="{FF2B5EF4-FFF2-40B4-BE49-F238E27FC236}">
                <a16:creationId xmlns:a16="http://schemas.microsoft.com/office/drawing/2014/main" id="{85D869E6-6C50-088E-2233-A95AB8345BAB}"/>
              </a:ext>
            </a:extLst>
          </p:cNvPr>
          <p:cNvSpPr txBox="1"/>
          <p:nvPr>
            <p:custDataLst>
              <p:tags r:id="rId30"/>
            </p:custDataLst>
          </p:nvPr>
        </p:nvSpPr>
        <p:spPr>
          <a:xfrm>
            <a:off x="4607959" y="3179321"/>
            <a:ext cx="584200" cy="215444"/>
          </a:xfrm>
          <a:prstGeom prst="rect">
            <a:avLst/>
          </a:prstGeom>
          <a:noFill/>
        </p:spPr>
        <p:txBody>
          <a:bodyPr wrap="square" rtlCol="0">
            <a:spAutoFit/>
          </a:bodyPr>
          <a:lstStyle/>
          <a:p>
            <a:r>
              <a:rPr lang="fr-CA" sz="800"/>
              <a:t>2022</a:t>
            </a:r>
          </a:p>
        </p:txBody>
      </p:sp>
      <p:sp>
        <p:nvSpPr>
          <p:cNvPr id="515" name="Text Placeholder 2">
            <a:extLst>
              <a:ext uri="{FF2B5EF4-FFF2-40B4-BE49-F238E27FC236}">
                <a16:creationId xmlns:a16="http://schemas.microsoft.com/office/drawing/2014/main" id="{541EEB8F-EA38-B617-C1D1-C443434D042D}"/>
              </a:ext>
            </a:extLst>
          </p:cNvPr>
          <p:cNvSpPr>
            <a:spLocks noGrp="1"/>
          </p:cNvSpPr>
          <p:nvPr>
            <p:custDataLst>
              <p:tags r:id="rId31"/>
            </p:custDataLst>
          </p:nvPr>
        </p:nvSpPr>
        <p:spPr bwMode="gray">
          <a:xfrm>
            <a:off x="7605713" y="60737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endParaRPr lang="fr-CA" sz="800"/>
          </a:p>
        </p:txBody>
      </p:sp>
      <p:sp>
        <p:nvSpPr>
          <p:cNvPr id="516" name="Text Placeholder 2">
            <a:extLst>
              <a:ext uri="{FF2B5EF4-FFF2-40B4-BE49-F238E27FC236}">
                <a16:creationId xmlns:a16="http://schemas.microsoft.com/office/drawing/2014/main" id="{B0B85DD5-0435-01B3-03E6-4A8EF63E49D7}"/>
              </a:ext>
            </a:extLst>
          </p:cNvPr>
          <p:cNvSpPr>
            <a:spLocks noGrp="1"/>
          </p:cNvSpPr>
          <p:nvPr>
            <p:custDataLst>
              <p:tags r:id="rId32"/>
            </p:custDataLst>
          </p:nvPr>
        </p:nvSpPr>
        <p:spPr bwMode="gray">
          <a:xfrm>
            <a:off x="8451850" y="588327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endParaRPr lang="fr-CA" sz="800"/>
          </a:p>
        </p:txBody>
      </p:sp>
      <p:sp>
        <p:nvSpPr>
          <p:cNvPr id="517" name="Text Placeholder 2">
            <a:extLst>
              <a:ext uri="{FF2B5EF4-FFF2-40B4-BE49-F238E27FC236}">
                <a16:creationId xmlns:a16="http://schemas.microsoft.com/office/drawing/2014/main" id="{E51EA049-F395-3483-3021-4DD0378C9A68}"/>
              </a:ext>
            </a:extLst>
          </p:cNvPr>
          <p:cNvSpPr>
            <a:spLocks noGrp="1"/>
          </p:cNvSpPr>
          <p:nvPr>
            <p:custDataLst>
              <p:tags r:id="rId33"/>
            </p:custDataLst>
          </p:nvPr>
        </p:nvSpPr>
        <p:spPr bwMode="gray">
          <a:xfrm>
            <a:off x="9191625" y="62039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endParaRPr lang="fr-CA" sz="800">
              <a:solidFill>
                <a:schemeClr val="bg1"/>
              </a:solidFill>
            </a:endParaRPr>
          </a:p>
        </p:txBody>
      </p:sp>
      <p:sp>
        <p:nvSpPr>
          <p:cNvPr id="519" name="Text Placeholder 2">
            <a:extLst>
              <a:ext uri="{FF2B5EF4-FFF2-40B4-BE49-F238E27FC236}">
                <a16:creationId xmlns:a16="http://schemas.microsoft.com/office/drawing/2014/main" id="{152AD0D3-902B-1AF7-4EB1-F0BE20938D0D}"/>
              </a:ext>
            </a:extLst>
          </p:cNvPr>
          <p:cNvSpPr>
            <a:spLocks noGrp="1"/>
          </p:cNvSpPr>
          <p:nvPr>
            <p:custDataLst>
              <p:tags r:id="rId34"/>
            </p:custDataLst>
          </p:nvPr>
        </p:nvSpPr>
        <p:spPr bwMode="gray">
          <a:xfrm>
            <a:off x="6869113" y="6443663"/>
            <a:ext cx="204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endParaRPr lang="fr-CA" sz="800"/>
          </a:p>
        </p:txBody>
      </p:sp>
      <p:sp>
        <p:nvSpPr>
          <p:cNvPr id="524" name="Text Placeholder 2">
            <a:extLst>
              <a:ext uri="{FF2B5EF4-FFF2-40B4-BE49-F238E27FC236}">
                <a16:creationId xmlns:a16="http://schemas.microsoft.com/office/drawing/2014/main" id="{3442DE1F-359A-DF90-1D59-7AFDB5CD8158}"/>
              </a:ext>
            </a:extLst>
          </p:cNvPr>
          <p:cNvSpPr>
            <a:spLocks noGrp="1"/>
          </p:cNvSpPr>
          <p:nvPr>
            <p:custDataLst>
              <p:tags r:id="rId35"/>
            </p:custDataLst>
          </p:nvPr>
        </p:nvSpPr>
        <p:spPr bwMode="gray">
          <a:xfrm>
            <a:off x="6956425" y="6665913"/>
            <a:ext cx="204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endParaRPr lang="fr-CA" sz="800"/>
          </a:p>
        </p:txBody>
      </p:sp>
      <p:sp>
        <p:nvSpPr>
          <p:cNvPr id="525" name="Text Placeholder 2">
            <a:extLst>
              <a:ext uri="{FF2B5EF4-FFF2-40B4-BE49-F238E27FC236}">
                <a16:creationId xmlns:a16="http://schemas.microsoft.com/office/drawing/2014/main" id="{791FAA79-A26A-3CE1-FFB1-5961AEF3D93D}"/>
              </a:ext>
            </a:extLst>
          </p:cNvPr>
          <p:cNvSpPr>
            <a:spLocks noGrp="1"/>
          </p:cNvSpPr>
          <p:nvPr>
            <p:custDataLst>
              <p:tags r:id="rId36"/>
            </p:custDataLst>
          </p:nvPr>
        </p:nvSpPr>
        <p:spPr bwMode="gray">
          <a:xfrm>
            <a:off x="9059863" y="61531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endParaRPr lang="fr-CA" sz="800">
              <a:solidFill>
                <a:schemeClr val="bg1"/>
              </a:solidFill>
            </a:endParaRPr>
          </a:p>
        </p:txBody>
      </p:sp>
      <p:grpSp>
        <p:nvGrpSpPr>
          <p:cNvPr id="19" name="Groupe 4">
            <a:extLst>
              <a:ext uri="{FF2B5EF4-FFF2-40B4-BE49-F238E27FC236}">
                <a16:creationId xmlns:a16="http://schemas.microsoft.com/office/drawing/2014/main" id="{72B990C3-D49D-CF6A-BFBD-3CAB8E0EC7B5}"/>
              </a:ext>
            </a:extLst>
          </p:cNvPr>
          <p:cNvGrpSpPr/>
          <p:nvPr>
            <p:custDataLst>
              <p:tags r:id="rId37"/>
            </p:custDataLst>
          </p:nvPr>
        </p:nvGrpSpPr>
        <p:grpSpPr>
          <a:xfrm>
            <a:off x="2405230" y="911531"/>
            <a:ext cx="3671101" cy="405811"/>
            <a:chOff x="2489674" y="968375"/>
            <a:chExt cx="3044101" cy="405811"/>
          </a:xfrm>
        </p:grpSpPr>
        <p:cxnSp>
          <p:nvCxnSpPr>
            <p:cNvPr id="20" name="Connecteur droit 925">
              <a:extLst>
                <a:ext uri="{FF2B5EF4-FFF2-40B4-BE49-F238E27FC236}">
                  <a16:creationId xmlns:a16="http://schemas.microsoft.com/office/drawing/2014/main" id="{BADC02E2-E717-3B74-32D4-4E72F7AFEF49}"/>
                </a:ext>
              </a:extLst>
            </p:cNvPr>
            <p:cNvCxnSpPr>
              <a:cxnSpLocks/>
            </p:cNvCxnSpPr>
            <p:nvPr/>
          </p:nvCxnSpPr>
          <p:spPr>
            <a:xfrm>
              <a:off x="2571351" y="968375"/>
              <a:ext cx="2962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1FCA64F-CB39-109F-4CBE-7A31F5231530}"/>
                </a:ext>
              </a:extLst>
            </p:cNvPr>
            <p:cNvSpPr/>
            <p:nvPr/>
          </p:nvSpPr>
          <p:spPr>
            <a:xfrm>
              <a:off x="2489674" y="1007804"/>
              <a:ext cx="3010505" cy="366382"/>
            </a:xfrm>
            <a:prstGeom prst="rect">
              <a:avLst/>
            </a:prstGeom>
          </p:spPr>
          <p:txBody>
            <a:bodyPr wrap="square">
              <a:spAutoFit/>
            </a:bodyPr>
            <a:lstStyle/>
            <a:p>
              <a:pPr defTabSz="1004377">
                <a:lnSpc>
                  <a:spcPct val="90000"/>
                </a:lnSpc>
                <a:buClr>
                  <a:prstClr val="white"/>
                </a:buClr>
              </a:pPr>
              <a:r>
                <a:rPr lang="fr-CA" sz="989" b="1">
                  <a:solidFill>
                    <a:srgbClr val="626365"/>
                  </a:solidFill>
                  <a:latin typeface="Roboto Condensed" panose="02000000000000000000" pitchFamily="2" charset="0"/>
                  <a:ea typeface="Roboto Condensed" panose="02000000000000000000" pitchFamily="2" charset="0"/>
                </a:rPr>
                <a:t>Évolution de l’inflation</a:t>
              </a:r>
            </a:p>
            <a:p>
              <a:pPr defTabSz="1004377">
                <a:lnSpc>
                  <a:spcPct val="90000"/>
                </a:lnSpc>
                <a:buClr>
                  <a:prstClr val="white"/>
                </a:buClr>
              </a:pPr>
              <a:r>
                <a:rPr lang="fr-FR" sz="989" i="1">
                  <a:solidFill>
                    <a:srgbClr val="626365"/>
                  </a:solidFill>
                  <a:latin typeface="Roboto Condensed Light"/>
                </a:rPr>
                <a:t>Canada, 2018-2024, variation annuelle en %</a:t>
              </a:r>
              <a:endParaRPr lang="en-CA" sz="989" i="1" baseline="30000">
                <a:solidFill>
                  <a:srgbClr val="626365"/>
                </a:solidFill>
                <a:latin typeface="Roboto Condensed Light"/>
              </a:endParaRPr>
            </a:p>
          </p:txBody>
        </p:sp>
      </p:grpSp>
      <p:graphicFrame>
        <p:nvGraphicFramePr>
          <p:cNvPr id="16" name="Chart 3">
            <a:extLst>
              <a:ext uri="{FF2B5EF4-FFF2-40B4-BE49-F238E27FC236}">
                <a16:creationId xmlns:a16="http://schemas.microsoft.com/office/drawing/2014/main" id="{98AA964A-1805-B92A-7B85-5A05E171E24F}"/>
              </a:ext>
            </a:extLst>
          </p:cNvPr>
          <p:cNvGraphicFramePr/>
          <p:nvPr>
            <p:custDataLst>
              <p:tags r:id="rId38"/>
            </p:custDataLst>
            <p:extLst>
              <p:ext uri="{D42A27DB-BD31-4B8C-83A1-F6EECF244321}">
                <p14:modId xmlns:p14="http://schemas.microsoft.com/office/powerpoint/2010/main" val="3214706537"/>
              </p:ext>
            </p:extLst>
          </p:nvPr>
        </p:nvGraphicFramePr>
        <p:xfrm>
          <a:off x="2401888" y="1190625"/>
          <a:ext cx="3721100" cy="2011363"/>
        </p:xfrm>
        <a:graphic>
          <a:graphicData uri="http://schemas.openxmlformats.org/drawingml/2006/chart">
            <c:chart xmlns:c="http://schemas.openxmlformats.org/drawingml/2006/chart" xmlns:r="http://schemas.openxmlformats.org/officeDocument/2006/relationships" r:id="rId80"/>
          </a:graphicData>
        </a:graphic>
      </p:graphicFrame>
      <p:sp>
        <p:nvSpPr>
          <p:cNvPr id="175" name="Text Placeholder 2">
            <a:extLst>
              <a:ext uri="{FF2B5EF4-FFF2-40B4-BE49-F238E27FC236}">
                <a16:creationId xmlns:a16="http://schemas.microsoft.com/office/drawing/2014/main" id="{F28BC369-2836-4154-7B67-3785E1A1409E}"/>
              </a:ext>
            </a:extLst>
          </p:cNvPr>
          <p:cNvSpPr>
            <a:spLocks noGrp="1"/>
          </p:cNvSpPr>
          <p:nvPr>
            <p:custDataLst>
              <p:tags r:id="rId39"/>
            </p:custDataLst>
          </p:nvPr>
        </p:nvSpPr>
        <p:spPr bwMode="auto">
          <a:xfrm>
            <a:off x="2578100"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B646FDE6-C7A8-438D-83CB-6644C4F73517}" type="datetime'''''''''J''a''n''''''v''.'''''''">
              <a:rPr lang="fr-CA" altLang="en-US" sz="800" smtClean="0">
                <a:effectLst/>
              </a:rPr>
              <a:pPr algn="ctr">
                <a:spcBef>
                  <a:spcPct val="0"/>
                </a:spcBef>
                <a:spcAft>
                  <a:spcPct val="0"/>
                </a:spcAft>
              </a:pPr>
              <a:t>Janv.</a:t>
            </a:fld>
            <a:endParaRPr lang="fr-CA" sz="800"/>
          </a:p>
        </p:txBody>
      </p:sp>
      <p:sp>
        <p:nvSpPr>
          <p:cNvPr id="691" name="Text Placeholder 2">
            <a:extLst>
              <a:ext uri="{FF2B5EF4-FFF2-40B4-BE49-F238E27FC236}">
                <a16:creationId xmlns:a16="http://schemas.microsoft.com/office/drawing/2014/main" id="{9BD1E856-5E28-B7E3-52F9-43A464CAD71E}"/>
              </a:ext>
            </a:extLst>
          </p:cNvPr>
          <p:cNvSpPr>
            <a:spLocks noGrp="1"/>
          </p:cNvSpPr>
          <p:nvPr>
            <p:custDataLst>
              <p:tags r:id="rId40"/>
            </p:custDataLst>
          </p:nvPr>
        </p:nvSpPr>
        <p:spPr bwMode="auto">
          <a:xfrm>
            <a:off x="3105150"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815B0748-D6EA-4F31-BBF0-5758E747FDFC}" type="datetime'J''an''''v''.'''''''''''''''''''''''''''''''''''''''''''''''''">
              <a:rPr lang="fr-CA" altLang="en-US" sz="800" smtClean="0">
                <a:solidFill>
                  <a:srgbClr val="000000"/>
                </a:solidFill>
              </a:rPr>
              <a:pPr/>
              <a:t>Janv.</a:t>
            </a:fld>
            <a:endParaRPr lang="fr-CA" sz="800">
              <a:solidFill>
                <a:srgbClr val="000000"/>
              </a:solidFill>
            </a:endParaRPr>
          </a:p>
        </p:txBody>
      </p:sp>
      <p:sp>
        <p:nvSpPr>
          <p:cNvPr id="694" name="Text Placeholder 2">
            <a:extLst>
              <a:ext uri="{FF2B5EF4-FFF2-40B4-BE49-F238E27FC236}">
                <a16:creationId xmlns:a16="http://schemas.microsoft.com/office/drawing/2014/main" id="{9AC88B26-871E-48F3-9DAE-BDDC800EC443}"/>
              </a:ext>
            </a:extLst>
          </p:cNvPr>
          <p:cNvSpPr>
            <a:spLocks noGrp="1"/>
          </p:cNvSpPr>
          <p:nvPr>
            <p:custDataLst>
              <p:tags r:id="rId41"/>
            </p:custDataLst>
          </p:nvPr>
        </p:nvSpPr>
        <p:spPr bwMode="auto">
          <a:xfrm>
            <a:off x="3630613"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8B4D5231-8E3D-4829-93A2-BF2CBECA09BC}" type="datetime'''''''J''''''''''''''''''''''''''''''''''an''v''''''.'''">
              <a:rPr lang="fr-CA" altLang="en-US" sz="800" smtClean="0"/>
              <a:pPr algn="ctr">
                <a:spcBef>
                  <a:spcPct val="0"/>
                </a:spcBef>
                <a:spcAft>
                  <a:spcPct val="0"/>
                </a:spcAft>
              </a:pPr>
              <a:t>Janv.</a:t>
            </a:fld>
            <a:endParaRPr lang="fr-CA" sz="800"/>
          </a:p>
        </p:txBody>
      </p:sp>
      <p:sp>
        <p:nvSpPr>
          <p:cNvPr id="697" name="Text Placeholder 2">
            <a:extLst>
              <a:ext uri="{FF2B5EF4-FFF2-40B4-BE49-F238E27FC236}">
                <a16:creationId xmlns:a16="http://schemas.microsoft.com/office/drawing/2014/main" id="{E269FF38-9390-5579-FD0C-8906EDB91CEB}"/>
              </a:ext>
            </a:extLst>
          </p:cNvPr>
          <p:cNvSpPr>
            <a:spLocks noGrp="1"/>
          </p:cNvSpPr>
          <p:nvPr>
            <p:custDataLst>
              <p:tags r:id="rId42"/>
            </p:custDataLst>
          </p:nvPr>
        </p:nvSpPr>
        <p:spPr bwMode="auto">
          <a:xfrm>
            <a:off x="4157663"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B264AF0D-A32D-46A1-A296-C3D9B875E5AD}" type="datetime'''''''''''''''Ja''''''''''n''v''''.'''''''">
              <a:rPr lang="fr-CA" altLang="en-US" sz="800" smtClean="0"/>
              <a:pPr algn="ctr">
                <a:spcBef>
                  <a:spcPct val="0"/>
                </a:spcBef>
                <a:spcAft>
                  <a:spcPct val="0"/>
                </a:spcAft>
              </a:pPr>
              <a:t>Janv.</a:t>
            </a:fld>
            <a:endParaRPr lang="fr-CA" sz="800"/>
          </a:p>
        </p:txBody>
      </p:sp>
      <p:sp>
        <p:nvSpPr>
          <p:cNvPr id="700" name="Text Placeholder 2">
            <a:extLst>
              <a:ext uri="{FF2B5EF4-FFF2-40B4-BE49-F238E27FC236}">
                <a16:creationId xmlns:a16="http://schemas.microsoft.com/office/drawing/2014/main" id="{CE7C8BEC-3C8A-E2BD-EDD4-4BE229DB07A4}"/>
              </a:ext>
            </a:extLst>
          </p:cNvPr>
          <p:cNvSpPr>
            <a:spLocks noGrp="1"/>
          </p:cNvSpPr>
          <p:nvPr>
            <p:custDataLst>
              <p:tags r:id="rId43"/>
            </p:custDataLst>
          </p:nvPr>
        </p:nvSpPr>
        <p:spPr bwMode="auto">
          <a:xfrm>
            <a:off x="4683125"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227E1EEC-6280-4A76-815C-7656C0DE698B}" type="datetime'''Ja''''''''''''''''''''''''''''''''nv''''''''''''.'''''">
              <a:rPr lang="fr-CA" altLang="en-US" sz="800" smtClean="0"/>
              <a:pPr algn="ctr">
                <a:spcBef>
                  <a:spcPct val="0"/>
                </a:spcBef>
                <a:spcAft>
                  <a:spcPct val="0"/>
                </a:spcAft>
              </a:pPr>
              <a:t>Janv.</a:t>
            </a:fld>
            <a:endParaRPr lang="fr-CA" sz="800"/>
          </a:p>
        </p:txBody>
      </p:sp>
      <p:sp>
        <p:nvSpPr>
          <p:cNvPr id="18" name="Text Placeholder 2">
            <a:extLst>
              <a:ext uri="{FF2B5EF4-FFF2-40B4-BE49-F238E27FC236}">
                <a16:creationId xmlns:a16="http://schemas.microsoft.com/office/drawing/2014/main" id="{188C9BF8-CAB7-F111-F311-555BB0C2A044}"/>
              </a:ext>
            </a:extLst>
          </p:cNvPr>
          <p:cNvSpPr>
            <a:spLocks noGrp="1"/>
          </p:cNvSpPr>
          <p:nvPr>
            <p:custDataLst>
              <p:tags r:id="rId44"/>
            </p:custDataLst>
          </p:nvPr>
        </p:nvSpPr>
        <p:spPr bwMode="auto">
          <a:xfrm>
            <a:off x="5210175"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F1D7F28B-14EB-4090-99D1-712BBC9F79EC}" type="datetime'''''''''''J''''''''''''''''''''''''''a''n''''''''''''v.'">
              <a:rPr lang="fr-CA" altLang="en-US" sz="800" smtClean="0"/>
              <a:pPr algn="ctr">
                <a:spcBef>
                  <a:spcPct val="0"/>
                </a:spcBef>
                <a:spcAft>
                  <a:spcPct val="0"/>
                </a:spcAft>
              </a:pPr>
              <a:t>Janv.</a:t>
            </a:fld>
            <a:endParaRPr lang="fr-CA" sz="800"/>
          </a:p>
        </p:txBody>
      </p:sp>
      <p:sp>
        <p:nvSpPr>
          <p:cNvPr id="22" name="Text Placeholder 2">
            <a:extLst>
              <a:ext uri="{FF2B5EF4-FFF2-40B4-BE49-F238E27FC236}">
                <a16:creationId xmlns:a16="http://schemas.microsoft.com/office/drawing/2014/main" id="{5FE39A63-724A-1B07-DCC1-41BABB60531F}"/>
              </a:ext>
            </a:extLst>
          </p:cNvPr>
          <p:cNvSpPr>
            <a:spLocks noGrp="1"/>
          </p:cNvSpPr>
          <p:nvPr>
            <p:custDataLst>
              <p:tags r:id="rId45"/>
            </p:custDataLst>
          </p:nvPr>
        </p:nvSpPr>
        <p:spPr bwMode="auto">
          <a:xfrm>
            <a:off x="5735638" y="310673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58C14306-869F-4B2D-A070-3C6C08E90073}" type="datetime'''''''''''''''''''''J''''''''a''''nv''''''''''''''''''.'''''">
              <a:rPr lang="fr-CA" altLang="en-US" sz="800" smtClean="0"/>
              <a:pPr algn="ctr">
                <a:spcBef>
                  <a:spcPct val="0"/>
                </a:spcBef>
                <a:spcAft>
                  <a:spcPct val="0"/>
                </a:spcAft>
              </a:pPr>
              <a:t>Janv.</a:t>
            </a:fld>
            <a:endParaRPr lang="fr-CA" sz="800"/>
          </a:p>
        </p:txBody>
      </p:sp>
      <p:cxnSp>
        <p:nvCxnSpPr>
          <p:cNvPr id="742" name="Connecteur droit 741">
            <a:extLst>
              <a:ext uri="{FF2B5EF4-FFF2-40B4-BE49-F238E27FC236}">
                <a16:creationId xmlns:a16="http://schemas.microsoft.com/office/drawing/2014/main" id="{47D592F5-3F12-868F-215A-13F2D62EF8AF}"/>
              </a:ext>
            </a:extLst>
          </p:cNvPr>
          <p:cNvCxnSpPr/>
          <p:nvPr>
            <p:custDataLst>
              <p:tags r:id="rId46"/>
            </p:custDataLst>
          </p:nvPr>
        </p:nvCxnSpPr>
        <p:spPr bwMode="gray">
          <a:xfrm>
            <a:off x="3022600" y="1797050"/>
            <a:ext cx="123825" cy="0"/>
          </a:xfrm>
          <a:prstGeom prst="line">
            <a:avLst/>
          </a:prstGeom>
          <a:ln w="1905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3" name="Connecteur droit 742">
            <a:extLst>
              <a:ext uri="{FF2B5EF4-FFF2-40B4-BE49-F238E27FC236}">
                <a16:creationId xmlns:a16="http://schemas.microsoft.com/office/drawing/2014/main" id="{01A846EA-5530-3F54-7678-9986BE71B8F9}"/>
              </a:ext>
            </a:extLst>
          </p:cNvPr>
          <p:cNvCxnSpPr/>
          <p:nvPr>
            <p:custDataLst>
              <p:tags r:id="rId47"/>
            </p:custDataLst>
          </p:nvPr>
        </p:nvCxnSpPr>
        <p:spPr bwMode="gray">
          <a:xfrm>
            <a:off x="3709988" y="1797050"/>
            <a:ext cx="123825" cy="0"/>
          </a:xfrm>
          <a:prstGeom prst="line">
            <a:avLst/>
          </a:prstGeom>
          <a:ln w="1905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1" name="Text Placeholder 2">
            <a:extLst>
              <a:ext uri="{FF2B5EF4-FFF2-40B4-BE49-F238E27FC236}">
                <a16:creationId xmlns:a16="http://schemas.microsoft.com/office/drawing/2014/main" id="{D9981520-6183-0BAF-35B3-E453DD91FA1F}"/>
              </a:ext>
            </a:extLst>
          </p:cNvPr>
          <p:cNvSpPr>
            <a:spLocks noGrp="1"/>
          </p:cNvSpPr>
          <p:nvPr>
            <p:custDataLst>
              <p:tags r:id="rId48"/>
            </p:custDataLst>
          </p:nvPr>
        </p:nvSpPr>
        <p:spPr bwMode="auto">
          <a:xfrm>
            <a:off x="3206750" y="1739900"/>
            <a:ext cx="3921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ct val="0"/>
              </a:spcBef>
              <a:spcAft>
                <a:spcPct val="0"/>
              </a:spcAft>
            </a:pPr>
            <a:fld id="{A7FCEB35-2AD7-4874-8A26-A9EEA5445CE6}" type="datetime'I''''''P''''''C'''''''''' ''to''t''a''''l'''''">
              <a:rPr lang="fr-CA" altLang="en-US" sz="800" smtClean="0"/>
              <a:pPr>
                <a:spcBef>
                  <a:spcPct val="0"/>
                </a:spcBef>
                <a:spcAft>
                  <a:spcPct val="0"/>
                </a:spcAft>
              </a:pPr>
              <a:t>IPC total</a:t>
            </a:fld>
            <a:endParaRPr lang="fr-CA" sz="800"/>
          </a:p>
        </p:txBody>
      </p:sp>
      <p:sp>
        <p:nvSpPr>
          <p:cNvPr id="152" name="Text Placeholder 2">
            <a:extLst>
              <a:ext uri="{FF2B5EF4-FFF2-40B4-BE49-F238E27FC236}">
                <a16:creationId xmlns:a16="http://schemas.microsoft.com/office/drawing/2014/main" id="{4810F7BF-22F3-BD38-C311-34E55AFF7281}"/>
              </a:ext>
            </a:extLst>
          </p:cNvPr>
          <p:cNvSpPr>
            <a:spLocks noGrp="1"/>
          </p:cNvSpPr>
          <p:nvPr>
            <p:custDataLst>
              <p:tags r:id="rId49"/>
            </p:custDataLst>
          </p:nvPr>
        </p:nvSpPr>
        <p:spPr bwMode="auto">
          <a:xfrm>
            <a:off x="3894138" y="1739900"/>
            <a:ext cx="762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ct val="0"/>
              </a:spcBef>
              <a:spcAft>
                <a:spcPct val="0"/>
              </a:spcAft>
            </a:pPr>
            <a:fld id="{5EB9D554-D40E-4B67-B8E4-2C026FB31CBF}" type="datetime'IP''''''C'''' f''''''o''''''n''''d''amenta''''''''l'''''''''">
              <a:rPr lang="fr-CA" altLang="en-US" sz="800" smtClean="0"/>
              <a:pPr>
                <a:spcBef>
                  <a:spcPct val="0"/>
                </a:spcBef>
                <a:spcAft>
                  <a:spcPct val="0"/>
                </a:spcAft>
              </a:pPr>
              <a:t>IPC fondamental</a:t>
            </a:fld>
            <a:endParaRPr lang="fr-CA" sz="800"/>
          </a:p>
        </p:txBody>
      </p:sp>
      <p:sp>
        <p:nvSpPr>
          <p:cNvPr id="751" name="Rectangle 750">
            <a:extLst>
              <a:ext uri="{FF2B5EF4-FFF2-40B4-BE49-F238E27FC236}">
                <a16:creationId xmlns:a16="http://schemas.microsoft.com/office/drawing/2014/main" id="{DDFE3CC1-40DC-07CC-2F28-6E22C6487B78}"/>
              </a:ext>
            </a:extLst>
          </p:cNvPr>
          <p:cNvSpPr/>
          <p:nvPr>
            <p:custDataLst>
              <p:tags r:id="rId50"/>
            </p:custDataLst>
          </p:nvPr>
        </p:nvSpPr>
        <p:spPr>
          <a:xfrm>
            <a:off x="2706605" y="2319237"/>
            <a:ext cx="3329209" cy="34141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9" name="Espace réservé du texte 6">
            <a:extLst>
              <a:ext uri="{FF2B5EF4-FFF2-40B4-BE49-F238E27FC236}">
                <a16:creationId xmlns:a16="http://schemas.microsoft.com/office/drawing/2014/main" id="{7425486A-AA6D-4A70-223A-C725CAEBD560}"/>
              </a:ext>
            </a:extLst>
          </p:cNvPr>
          <p:cNvSpPr txBox="1">
            <a:spLocks/>
          </p:cNvSpPr>
          <p:nvPr>
            <p:custDataLst>
              <p:tags r:id="rId51"/>
            </p:custDataLst>
          </p:nvPr>
        </p:nvSpPr>
        <p:spPr>
          <a:xfrm>
            <a:off x="2528888" y="3469688"/>
            <a:ext cx="3530061" cy="54424"/>
          </a:xfrm>
          <a:prstGeom prst="rect">
            <a:avLst/>
          </a:prstGeom>
        </p:spPr>
        <p:txBody>
          <a:bodyPr vert="horz" lIns="0" tIns="0" rIns="0" bIns="0" rtlCol="0" anchor="b">
            <a:noAutofit/>
          </a:bodyPr>
          <a:lstStyle>
            <a:lvl1pPr marL="0" indent="0" algn="l" defTabSz="1004377" rtl="0" eaLnBrk="1" latinLnBrk="0" hangingPunct="1">
              <a:lnSpc>
                <a:spcPct val="100000"/>
              </a:lnSpc>
              <a:spcBef>
                <a:spcPts val="247"/>
              </a:spcBef>
              <a:buFont typeface="Arial" panose="020B0604020202020204" pitchFamily="34" charset="0"/>
              <a:buNone/>
              <a:defRPr sz="659" i="1" kern="1200">
                <a:solidFill>
                  <a:schemeClr val="tx2"/>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ts val="0"/>
              </a:spcBef>
            </a:pPr>
            <a:r>
              <a:rPr lang="fr-CA"/>
              <a:t>Note: La zone ombragée représente la fourchette cible de 1 % à 3 %  de la Banque du Canada</a:t>
            </a:r>
          </a:p>
        </p:txBody>
      </p:sp>
      <p:pic>
        <p:nvPicPr>
          <p:cNvPr id="7" name="Graphique 6" descr="Maple leaf avec un remplissage uni">
            <a:extLst>
              <a:ext uri="{FF2B5EF4-FFF2-40B4-BE49-F238E27FC236}">
                <a16:creationId xmlns:a16="http://schemas.microsoft.com/office/drawing/2014/main" id="{9DC1144B-8DA0-4AEB-DAA4-3B41CBA574A8}"/>
              </a:ext>
            </a:extLst>
          </p:cNvPr>
          <p:cNvPicPr>
            <a:picLocks noChangeAspect="1"/>
          </p:cNvPicPr>
          <p:nvPr>
            <p:custDataLst>
              <p:tags r:id="rId52"/>
            </p:custDataLst>
          </p:nvPr>
        </p:nvPicPr>
        <p:blipFill>
          <a:blip r:embed="rId81">
            <a:extLst>
              <a:ext uri="{28A0092B-C50C-407E-A947-70E740481C1C}">
                <a14:useLocalDpi xmlns:a14="http://schemas.microsoft.com/office/drawing/2010/main" val="0"/>
              </a:ext>
              <a:ext uri="{96DAC541-7B7A-43D3-8B79-37D633B846F1}">
                <asvg:svgBlip xmlns:asvg="http://schemas.microsoft.com/office/drawing/2016/SVG/main" r:embed="rId82"/>
              </a:ext>
            </a:extLst>
          </a:blip>
          <a:stretch>
            <a:fillRect/>
          </a:stretch>
        </p:blipFill>
        <p:spPr>
          <a:xfrm>
            <a:off x="9256590" y="355600"/>
            <a:ext cx="405258" cy="405258"/>
          </a:xfrm>
          <a:prstGeom prst="rect">
            <a:avLst/>
          </a:prstGeom>
        </p:spPr>
      </p:pic>
      <p:cxnSp>
        <p:nvCxnSpPr>
          <p:cNvPr id="67" name="Connecteur droit 66">
            <a:extLst>
              <a:ext uri="{FF2B5EF4-FFF2-40B4-BE49-F238E27FC236}">
                <a16:creationId xmlns:a16="http://schemas.microsoft.com/office/drawing/2014/main" id="{3BB4AB16-E1FC-852C-58F3-5C429B9D365C}"/>
              </a:ext>
            </a:extLst>
          </p:cNvPr>
          <p:cNvCxnSpPr/>
          <p:nvPr>
            <p:custDataLst>
              <p:tags r:id="rId53"/>
            </p:custDataLst>
          </p:nvPr>
        </p:nvCxnSpPr>
        <p:spPr bwMode="gray">
          <a:xfrm>
            <a:off x="6919913" y="5738813"/>
            <a:ext cx="123825" cy="0"/>
          </a:xfrm>
          <a:prstGeom prst="line">
            <a:avLst/>
          </a:prstGeom>
          <a:ln w="1905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371310F9-D9E8-BB51-4915-F7EDBEA1034D}"/>
              </a:ext>
            </a:extLst>
          </p:cNvPr>
          <p:cNvCxnSpPr/>
          <p:nvPr>
            <p:custDataLst>
              <p:tags r:id="rId54"/>
            </p:custDataLst>
          </p:nvPr>
        </p:nvCxnSpPr>
        <p:spPr bwMode="gray">
          <a:xfrm>
            <a:off x="6919913" y="5911850"/>
            <a:ext cx="123825" cy="0"/>
          </a:xfrm>
          <a:prstGeom prst="line">
            <a:avLst/>
          </a:prstGeom>
          <a:ln w="1905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57" name="Text Placeholder 2">
            <a:extLst>
              <a:ext uri="{FF2B5EF4-FFF2-40B4-BE49-F238E27FC236}">
                <a16:creationId xmlns:a16="http://schemas.microsoft.com/office/drawing/2014/main" id="{B75A742B-8E4A-F170-4868-B2DCAD81579C}"/>
              </a:ext>
            </a:extLst>
          </p:cNvPr>
          <p:cNvSpPr>
            <a:spLocks noGrp="1"/>
          </p:cNvSpPr>
          <p:nvPr>
            <p:custDataLst>
              <p:tags r:id="rId55"/>
            </p:custDataLst>
          </p:nvPr>
        </p:nvSpPr>
        <p:spPr bwMode="auto">
          <a:xfrm>
            <a:off x="7104063" y="5681663"/>
            <a:ext cx="9588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ct val="0"/>
              </a:spcBef>
              <a:spcAft>
                <a:spcPct val="0"/>
              </a:spcAft>
            </a:pPr>
            <a:fld id="{AA2A3C6A-020A-439B-BA5A-1C587323EBEC}" type="datetime'Varia''tion'''' ''''s''u''''''r ''1''2 ''''''mois'''''''">
              <a:rPr lang="fr-CA" altLang="en-US" sz="800" smtClean="0"/>
              <a:pPr>
                <a:spcBef>
                  <a:spcPct val="0"/>
                </a:spcBef>
                <a:spcAft>
                  <a:spcPct val="0"/>
                </a:spcAft>
              </a:pPr>
              <a:t>Variation sur 12 mois</a:t>
            </a:fld>
            <a:endParaRPr lang="fr-CA" sz="800">
              <a:sym typeface="+mn-lt"/>
            </a:endParaRPr>
          </a:p>
        </p:txBody>
      </p:sp>
      <p:sp>
        <p:nvSpPr>
          <p:cNvPr id="64" name="Text Placeholder 2">
            <a:extLst>
              <a:ext uri="{FF2B5EF4-FFF2-40B4-BE49-F238E27FC236}">
                <a16:creationId xmlns:a16="http://schemas.microsoft.com/office/drawing/2014/main" id="{B8EC83A2-F545-9BF7-FA06-D7CED00E0DAF}"/>
              </a:ext>
            </a:extLst>
          </p:cNvPr>
          <p:cNvSpPr>
            <a:spLocks noGrp="1"/>
          </p:cNvSpPr>
          <p:nvPr>
            <p:custDataLst>
              <p:tags r:id="rId56"/>
            </p:custDataLst>
          </p:nvPr>
        </p:nvSpPr>
        <p:spPr bwMode="auto">
          <a:xfrm>
            <a:off x="7104063" y="5854700"/>
            <a:ext cx="9588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spcBef>
                <a:spcPct val="0"/>
              </a:spcBef>
              <a:spcAft>
                <a:spcPct val="0"/>
              </a:spcAft>
            </a:pPr>
            <a:fld id="{6E7E59D6-BD23-4F71-B0E1-C12CD51E8228}" type="datetime'Vari''''ation sur 3'' m''o''is, &#10;a''''''n''n''ual''''i''sée'''">
              <a:rPr lang="fr-CA" altLang="en-US" sz="800" smtClean="0"/>
              <a:pPr>
                <a:spcBef>
                  <a:spcPct val="0"/>
                </a:spcBef>
                <a:spcAft>
                  <a:spcPct val="0"/>
                </a:spcAft>
              </a:pPr>
              <a:t>Variation sur 3 mois, 
annualisée</a:t>
            </a:fld>
            <a:endParaRPr lang="fr-CA" sz="800">
              <a:sym typeface="+mn-lt"/>
            </a:endParaRPr>
          </a:p>
        </p:txBody>
      </p:sp>
      <p:sp>
        <p:nvSpPr>
          <p:cNvPr id="38" name="TextBox 631">
            <a:extLst>
              <a:ext uri="{FF2B5EF4-FFF2-40B4-BE49-F238E27FC236}">
                <a16:creationId xmlns:a16="http://schemas.microsoft.com/office/drawing/2014/main" id="{60CE7384-AD89-435C-E650-402C6301F2A4}"/>
              </a:ext>
            </a:extLst>
          </p:cNvPr>
          <p:cNvSpPr txBox="1"/>
          <p:nvPr>
            <p:custDataLst>
              <p:tags r:id="rId57"/>
            </p:custDataLst>
          </p:nvPr>
        </p:nvSpPr>
        <p:spPr>
          <a:xfrm>
            <a:off x="5140731" y="3179629"/>
            <a:ext cx="584200" cy="215444"/>
          </a:xfrm>
          <a:prstGeom prst="rect">
            <a:avLst/>
          </a:prstGeom>
          <a:noFill/>
        </p:spPr>
        <p:txBody>
          <a:bodyPr wrap="square" rtlCol="0">
            <a:spAutoFit/>
          </a:bodyPr>
          <a:lstStyle/>
          <a:p>
            <a:r>
              <a:rPr lang="fr-CA" sz="800"/>
              <a:t>2023</a:t>
            </a:r>
          </a:p>
        </p:txBody>
      </p:sp>
      <p:cxnSp>
        <p:nvCxnSpPr>
          <p:cNvPr id="44" name="Straight Arrow Connector 632">
            <a:extLst>
              <a:ext uri="{FF2B5EF4-FFF2-40B4-BE49-F238E27FC236}">
                <a16:creationId xmlns:a16="http://schemas.microsoft.com/office/drawing/2014/main" id="{519A2670-81E9-F4D6-1D75-44E06F1CF30A}"/>
              </a:ext>
            </a:extLst>
          </p:cNvPr>
          <p:cNvCxnSpPr>
            <a:cxnSpLocks/>
          </p:cNvCxnSpPr>
          <p:nvPr>
            <p:custDataLst>
              <p:tags r:id="rId58"/>
            </p:custDataLst>
          </p:nvPr>
        </p:nvCxnSpPr>
        <p:spPr>
          <a:xfrm>
            <a:off x="4949126" y="3287043"/>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 name="Groupe 172">
            <a:extLst>
              <a:ext uri="{FF2B5EF4-FFF2-40B4-BE49-F238E27FC236}">
                <a16:creationId xmlns:a16="http://schemas.microsoft.com/office/drawing/2014/main" id="{633C8179-F2FA-CB00-0C9B-EEFE5A8DE77C}"/>
              </a:ext>
            </a:extLst>
          </p:cNvPr>
          <p:cNvGrpSpPr/>
          <p:nvPr>
            <p:custDataLst>
              <p:tags r:id="rId59"/>
            </p:custDataLst>
          </p:nvPr>
        </p:nvGrpSpPr>
        <p:grpSpPr>
          <a:xfrm>
            <a:off x="6358830" y="5185497"/>
            <a:ext cx="3271838" cy="366382"/>
            <a:chOff x="2495710" y="966018"/>
            <a:chExt cx="3038065" cy="366382"/>
          </a:xfrm>
        </p:grpSpPr>
        <p:cxnSp>
          <p:nvCxnSpPr>
            <p:cNvPr id="11" name="Connecteur droit 173">
              <a:extLst>
                <a:ext uri="{FF2B5EF4-FFF2-40B4-BE49-F238E27FC236}">
                  <a16:creationId xmlns:a16="http://schemas.microsoft.com/office/drawing/2014/main" id="{EC06761B-61A3-C8D9-AEE2-DBB1531336BC}"/>
                </a:ext>
              </a:extLst>
            </p:cNvPr>
            <p:cNvCxnSpPr>
              <a:cxnSpLocks/>
            </p:cNvCxnSpPr>
            <p:nvPr/>
          </p:nvCxnSpPr>
          <p:spPr>
            <a:xfrm>
              <a:off x="2571351" y="968375"/>
              <a:ext cx="2962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3DEAA11-6AD1-2065-045D-75F7918DCE91}"/>
                </a:ext>
              </a:extLst>
            </p:cNvPr>
            <p:cNvSpPr/>
            <p:nvPr/>
          </p:nvSpPr>
          <p:spPr>
            <a:xfrm>
              <a:off x="2495710" y="966018"/>
              <a:ext cx="3004470" cy="366382"/>
            </a:xfrm>
            <a:prstGeom prst="rect">
              <a:avLst/>
            </a:prstGeom>
          </p:spPr>
          <p:txBody>
            <a:bodyPr wrap="square">
              <a:spAutoFit/>
            </a:bodyPr>
            <a:lstStyle/>
            <a:p>
              <a:pPr defTabSz="1004377">
                <a:lnSpc>
                  <a:spcPct val="90000"/>
                </a:lnSpc>
                <a:buClr>
                  <a:prstClr val="white"/>
                </a:buClr>
              </a:pPr>
              <a:r>
                <a:rPr lang="fr-CA" sz="989" b="1">
                  <a:solidFill>
                    <a:srgbClr val="626365"/>
                  </a:solidFill>
                  <a:latin typeface="Roboto Condensed" panose="02000000000000000000" pitchFamily="2" charset="0"/>
                  <a:ea typeface="Roboto Condensed" panose="02000000000000000000" pitchFamily="2" charset="0"/>
                </a:rPr>
                <a:t>Mesures de l’inflation fondamentale de la Banque du Canada</a:t>
              </a:r>
            </a:p>
            <a:p>
              <a:pPr defTabSz="1004377">
                <a:lnSpc>
                  <a:spcPct val="90000"/>
                </a:lnSpc>
                <a:buClr>
                  <a:prstClr val="white"/>
                </a:buClr>
              </a:pPr>
              <a:r>
                <a:rPr lang="fr-FR" sz="989" i="1">
                  <a:solidFill>
                    <a:srgbClr val="626365"/>
                  </a:solidFill>
                  <a:latin typeface="Roboto Condensed Light"/>
                </a:rPr>
                <a:t>Canada, 2018-2024, moyenne de l’IPC médian et tronqué, en %</a:t>
              </a:r>
            </a:p>
          </p:txBody>
        </p:sp>
      </p:grpSp>
      <p:graphicFrame>
        <p:nvGraphicFramePr>
          <p:cNvPr id="28" name="Chart 3">
            <a:extLst>
              <a:ext uri="{FF2B5EF4-FFF2-40B4-BE49-F238E27FC236}">
                <a16:creationId xmlns:a16="http://schemas.microsoft.com/office/drawing/2014/main" id="{726D2CF1-81B9-6514-EAED-05A90C069648}"/>
              </a:ext>
            </a:extLst>
          </p:cNvPr>
          <p:cNvGraphicFramePr/>
          <p:nvPr>
            <p:custDataLst>
              <p:tags r:id="rId60"/>
            </p:custDataLst>
            <p:extLst>
              <p:ext uri="{D42A27DB-BD31-4B8C-83A1-F6EECF244321}">
                <p14:modId xmlns:p14="http://schemas.microsoft.com/office/powerpoint/2010/main" val="2058734624"/>
              </p:ext>
            </p:extLst>
          </p:nvPr>
        </p:nvGraphicFramePr>
        <p:xfrm>
          <a:off x="276225" y="5475288"/>
          <a:ext cx="5976938" cy="1468437"/>
        </p:xfrm>
        <a:graphic>
          <a:graphicData uri="http://schemas.openxmlformats.org/drawingml/2006/chart">
            <c:chart xmlns:c="http://schemas.openxmlformats.org/drawingml/2006/chart" xmlns:r="http://schemas.openxmlformats.org/officeDocument/2006/relationships" r:id="rId83"/>
          </a:graphicData>
        </a:graphic>
      </p:graphicFrame>
      <p:sp>
        <p:nvSpPr>
          <p:cNvPr id="974" name="Text Placeholder 2">
            <a:extLst>
              <a:ext uri="{FF2B5EF4-FFF2-40B4-BE49-F238E27FC236}">
                <a16:creationId xmlns:a16="http://schemas.microsoft.com/office/drawing/2014/main" id="{D3A55C6D-AFF0-56E7-3799-A436CE89B3E8}"/>
              </a:ext>
            </a:extLst>
          </p:cNvPr>
          <p:cNvSpPr>
            <a:spLocks noGrp="1"/>
          </p:cNvSpPr>
          <p:nvPr>
            <p:custDataLst>
              <p:tags r:id="rId61"/>
            </p:custDataLst>
          </p:nvPr>
        </p:nvSpPr>
        <p:spPr bwMode="auto">
          <a:xfrm>
            <a:off x="447675" y="6853238"/>
            <a:ext cx="4683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6D792AB3-120C-475E-8EAF-0E070D419459}" type="datetime'''''''L''''''''''''''''''''''o''''''''g''ement'''''">
              <a:rPr lang="fr-CA" altLang="en-US" sz="800" smtClean="0"/>
              <a:pPr algn="ctr">
                <a:spcBef>
                  <a:spcPct val="0"/>
                </a:spcBef>
                <a:spcAft>
                  <a:spcPct val="0"/>
                </a:spcAft>
              </a:pPr>
              <a:t>Logement</a:t>
            </a:fld>
            <a:endParaRPr lang="fr-CA" sz="800"/>
          </a:p>
        </p:txBody>
      </p:sp>
      <p:sp>
        <p:nvSpPr>
          <p:cNvPr id="921" name="Text Placeholder 2">
            <a:extLst>
              <a:ext uri="{FF2B5EF4-FFF2-40B4-BE49-F238E27FC236}">
                <a16:creationId xmlns:a16="http://schemas.microsoft.com/office/drawing/2014/main" id="{C963357B-3F01-344F-FA56-F636A02E0710}"/>
              </a:ext>
            </a:extLst>
          </p:cNvPr>
          <p:cNvSpPr>
            <a:spLocks noGrp="1"/>
          </p:cNvSpPr>
          <p:nvPr>
            <p:custDataLst>
              <p:tags r:id="rId62"/>
            </p:custDataLst>
          </p:nvPr>
        </p:nvSpPr>
        <p:spPr bwMode="auto">
          <a:xfrm>
            <a:off x="1011238" y="6853238"/>
            <a:ext cx="63341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C3F745E5-C673-4E51-9881-484478F4A6B5}" type="datetime'So''i''n''s'' d''e'' ''''''sa''nt''é e''''t per''''''s''''.'''">
              <a:rPr lang="fr-CA" altLang="en-US" sz="800" smtClean="0"/>
              <a:pPr algn="ctr">
                <a:spcBef>
                  <a:spcPct val="0"/>
                </a:spcBef>
                <a:spcAft>
                  <a:spcPct val="0"/>
                </a:spcAft>
              </a:pPr>
              <a:t>Soins de santé et pers.</a:t>
            </a:fld>
            <a:endParaRPr lang="fr-CA" sz="800"/>
          </a:p>
        </p:txBody>
      </p:sp>
      <p:sp>
        <p:nvSpPr>
          <p:cNvPr id="915" name="Text Placeholder 2">
            <a:extLst>
              <a:ext uri="{FF2B5EF4-FFF2-40B4-BE49-F238E27FC236}">
                <a16:creationId xmlns:a16="http://schemas.microsoft.com/office/drawing/2014/main" id="{2A5E6DA4-6234-AC3C-C6A6-26078D52CDCC}"/>
              </a:ext>
            </a:extLst>
          </p:cNvPr>
          <p:cNvSpPr>
            <a:spLocks noGrp="1"/>
          </p:cNvSpPr>
          <p:nvPr>
            <p:custDataLst>
              <p:tags r:id="rId63"/>
            </p:custDataLst>
          </p:nvPr>
        </p:nvSpPr>
        <p:spPr bwMode="auto">
          <a:xfrm>
            <a:off x="1724025" y="6853238"/>
            <a:ext cx="5000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AD67B5CE-6977-4CBA-BC97-9D6F9394F5C7}" type="datetime'Tr''''''''''''a''''''''''''n''''s''''''po''''''''r''t''''''s'">
              <a:rPr lang="fr-CA" altLang="en-US" sz="800" smtClean="0"/>
              <a:pPr algn="ctr">
                <a:spcBef>
                  <a:spcPct val="0"/>
                </a:spcBef>
                <a:spcAft>
                  <a:spcPct val="0"/>
                </a:spcAft>
              </a:pPr>
              <a:t>Transports</a:t>
            </a:fld>
            <a:endParaRPr lang="fr-CA" sz="800"/>
          </a:p>
        </p:txBody>
      </p:sp>
      <p:sp>
        <p:nvSpPr>
          <p:cNvPr id="918" name="Text Placeholder 2">
            <a:extLst>
              <a:ext uri="{FF2B5EF4-FFF2-40B4-BE49-F238E27FC236}">
                <a16:creationId xmlns:a16="http://schemas.microsoft.com/office/drawing/2014/main" id="{78C40770-3681-7D5B-302D-0A941D9DDFA9}"/>
              </a:ext>
            </a:extLst>
          </p:cNvPr>
          <p:cNvSpPr>
            <a:spLocks noGrp="1"/>
          </p:cNvSpPr>
          <p:nvPr>
            <p:custDataLst>
              <p:tags r:id="rId64"/>
            </p:custDataLst>
          </p:nvPr>
        </p:nvSpPr>
        <p:spPr bwMode="auto">
          <a:xfrm>
            <a:off x="2349500" y="6853238"/>
            <a:ext cx="536575" cy="366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F043486F-5A79-45D2-BFB6-68CB34BEBC9B}" type="datetime'''''B''''oissons ''a''''lc.'','' ''ta''''ba''c et cannabis'''">
              <a:rPr lang="fr-CA" altLang="en-US" sz="800" smtClean="0"/>
              <a:pPr algn="ctr">
                <a:spcBef>
                  <a:spcPct val="0"/>
                </a:spcBef>
                <a:spcAft>
                  <a:spcPct val="0"/>
                </a:spcAft>
              </a:pPr>
              <a:t>Boissons alc., tabac et cannabis</a:t>
            </a:fld>
            <a:endParaRPr lang="fr-CA" sz="800"/>
          </a:p>
        </p:txBody>
      </p:sp>
      <p:sp>
        <p:nvSpPr>
          <p:cNvPr id="898" name="Text Placeholder 2">
            <a:extLst>
              <a:ext uri="{FF2B5EF4-FFF2-40B4-BE49-F238E27FC236}">
                <a16:creationId xmlns:a16="http://schemas.microsoft.com/office/drawing/2014/main" id="{EF8DCE10-A124-C8EC-3CD6-F3D435855B69}"/>
              </a:ext>
            </a:extLst>
          </p:cNvPr>
          <p:cNvSpPr>
            <a:spLocks noGrp="1"/>
          </p:cNvSpPr>
          <p:nvPr>
            <p:custDataLst>
              <p:tags r:id="rId65"/>
            </p:custDataLst>
          </p:nvPr>
        </p:nvSpPr>
        <p:spPr bwMode="auto">
          <a:xfrm>
            <a:off x="3062288" y="6853238"/>
            <a:ext cx="4048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4781D699-80B0-4F59-A4AA-4C500657E528}" type="datetime'''''''''''''I''''P''''C t''''o''''ta''''''''l'''''''''''">
              <a:rPr lang="fr-CA" altLang="en-US" sz="800" smtClean="0"/>
              <a:pPr algn="ctr">
                <a:spcBef>
                  <a:spcPct val="0"/>
                </a:spcBef>
                <a:spcAft>
                  <a:spcPct val="0"/>
                </a:spcAft>
              </a:pPr>
              <a:t>IPC total</a:t>
            </a:fld>
            <a:endParaRPr lang="fr-CA" sz="800"/>
          </a:p>
        </p:txBody>
      </p:sp>
      <p:sp>
        <p:nvSpPr>
          <p:cNvPr id="973" name="Text Placeholder 2">
            <a:extLst>
              <a:ext uri="{FF2B5EF4-FFF2-40B4-BE49-F238E27FC236}">
                <a16:creationId xmlns:a16="http://schemas.microsoft.com/office/drawing/2014/main" id="{1893C20A-8AC5-67A9-624C-744D93343F3A}"/>
              </a:ext>
            </a:extLst>
          </p:cNvPr>
          <p:cNvSpPr>
            <a:spLocks noGrp="1"/>
          </p:cNvSpPr>
          <p:nvPr>
            <p:custDataLst>
              <p:tags r:id="rId66"/>
            </p:custDataLst>
          </p:nvPr>
        </p:nvSpPr>
        <p:spPr bwMode="auto">
          <a:xfrm>
            <a:off x="3708400" y="6853238"/>
            <a:ext cx="4032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F4703BCF-F2B9-41A3-953D-4DB66EEF797A}" type="datetime'A''l''i''''''''''''''''''''''''''''''''''''m''''ent''s'''">
              <a:rPr lang="fr-CA" altLang="en-US" sz="800" smtClean="0"/>
              <a:pPr algn="ctr">
                <a:spcBef>
                  <a:spcPct val="0"/>
                </a:spcBef>
                <a:spcAft>
                  <a:spcPct val="0"/>
                </a:spcAft>
              </a:pPr>
              <a:t>Aliments</a:t>
            </a:fld>
            <a:endParaRPr lang="fr-CA" sz="800"/>
          </a:p>
        </p:txBody>
      </p:sp>
      <p:sp>
        <p:nvSpPr>
          <p:cNvPr id="979" name="Text Placeholder 2">
            <a:extLst>
              <a:ext uri="{FF2B5EF4-FFF2-40B4-BE49-F238E27FC236}">
                <a16:creationId xmlns:a16="http://schemas.microsoft.com/office/drawing/2014/main" id="{18CBBBC3-826E-B9A2-010B-C8D090175A12}"/>
              </a:ext>
            </a:extLst>
          </p:cNvPr>
          <p:cNvSpPr>
            <a:spLocks noGrp="1"/>
          </p:cNvSpPr>
          <p:nvPr>
            <p:custDataLst>
              <p:tags r:id="rId67"/>
            </p:custDataLst>
          </p:nvPr>
        </p:nvSpPr>
        <p:spPr bwMode="auto">
          <a:xfrm>
            <a:off x="4337050" y="6853238"/>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BFB617AF-11FA-4FB6-A027-BACAE1E975A0}" type="datetime'Loi''s''irs'', f''''orma''tion'''' et'''''' l''e''ct''ure'">
              <a:rPr lang="fr-CA" altLang="en-US" sz="800" smtClean="0"/>
              <a:pPr algn="ctr">
                <a:spcBef>
                  <a:spcPct val="0"/>
                </a:spcBef>
                <a:spcAft>
                  <a:spcPct val="0"/>
                </a:spcAft>
              </a:pPr>
              <a:t>Loisirs, formation et lecture</a:t>
            </a:fld>
            <a:endParaRPr lang="fr-CA" sz="800"/>
          </a:p>
        </p:txBody>
      </p:sp>
      <p:sp>
        <p:nvSpPr>
          <p:cNvPr id="905" name="Text Placeholder 2">
            <a:extLst>
              <a:ext uri="{FF2B5EF4-FFF2-40B4-BE49-F238E27FC236}">
                <a16:creationId xmlns:a16="http://schemas.microsoft.com/office/drawing/2014/main" id="{22FC1324-03C9-3410-6D3E-6DDFB472260B}"/>
              </a:ext>
            </a:extLst>
          </p:cNvPr>
          <p:cNvSpPr>
            <a:spLocks noGrp="1"/>
          </p:cNvSpPr>
          <p:nvPr>
            <p:custDataLst>
              <p:tags r:id="rId68"/>
            </p:custDataLst>
          </p:nvPr>
        </p:nvSpPr>
        <p:spPr bwMode="auto">
          <a:xfrm>
            <a:off x="4938713" y="6853238"/>
            <a:ext cx="525463" cy="366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75DEBD96-2EAD-48FC-86EF-6E187083E5F4}" type="datetime'Dép''''enses'' cou''ran''''t''''''es ''du ''''''''''mén''age'">
              <a:rPr lang="fr-CA" altLang="en-US" sz="800" smtClean="0"/>
              <a:pPr algn="ctr">
                <a:spcBef>
                  <a:spcPct val="0"/>
                </a:spcBef>
                <a:spcAft>
                  <a:spcPct val="0"/>
                </a:spcAft>
              </a:pPr>
              <a:t>Dépenses courantes du ménage</a:t>
            </a:fld>
            <a:endParaRPr lang="fr-CA" sz="800"/>
          </a:p>
        </p:txBody>
      </p:sp>
      <p:sp>
        <p:nvSpPr>
          <p:cNvPr id="911" name="Text Placeholder 2">
            <a:extLst>
              <a:ext uri="{FF2B5EF4-FFF2-40B4-BE49-F238E27FC236}">
                <a16:creationId xmlns:a16="http://schemas.microsoft.com/office/drawing/2014/main" id="{793FB499-898B-6835-8610-8276A80CFC5C}"/>
              </a:ext>
            </a:extLst>
          </p:cNvPr>
          <p:cNvSpPr>
            <a:spLocks noGrp="1"/>
          </p:cNvSpPr>
          <p:nvPr>
            <p:custDataLst>
              <p:tags r:id="rId69"/>
            </p:custDataLst>
          </p:nvPr>
        </p:nvSpPr>
        <p:spPr bwMode="auto">
          <a:xfrm>
            <a:off x="5538788" y="6853238"/>
            <a:ext cx="6159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0" indent="0" algn="l" defTabSz="1004377"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0" indent="0" algn="l" defTabSz="1004377"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77800" indent="-155575" algn="l" defTabSz="1004377"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55600" indent="-155575" algn="l" defTabSz="1004377" rtl="0" eaLnBrk="1" latinLnBrk="0" hangingPunct="1">
              <a:lnSpc>
                <a:spcPct val="100000"/>
              </a:lnSpc>
              <a:spcBef>
                <a:spcPts val="500"/>
              </a:spcBef>
              <a:buFont typeface="Arial" panose="020B0604020202020204" pitchFamily="34" charset="0"/>
              <a:buChar char="–"/>
              <a:defRPr sz="1100" kern="1200">
                <a:solidFill>
                  <a:schemeClr val="tx1"/>
                </a:solidFill>
                <a:latin typeface="+mn-lt"/>
                <a:ea typeface="+mn-ea"/>
                <a:cs typeface="+mn-cs"/>
              </a:defRPr>
            </a:lvl4pPr>
            <a:lvl5pPr marL="0" indent="0" algn="l" defTabSz="1004377" rtl="0" eaLnBrk="1" latinLnBrk="0" hangingPunct="1">
              <a:lnSpc>
                <a:spcPct val="100000"/>
              </a:lnSpc>
              <a:spcBef>
                <a:spcPts val="1200"/>
              </a:spcBef>
              <a:buFont typeface="Arial" panose="020B0604020202020204" pitchFamily="34" charset="0"/>
              <a:buNone/>
              <a:defRPr sz="1800" b="1" kern="1200">
                <a:solidFill>
                  <a:schemeClr val="accent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ctr">
              <a:spcBef>
                <a:spcPct val="0"/>
              </a:spcBef>
              <a:spcAft>
                <a:spcPct val="0"/>
              </a:spcAft>
            </a:pPr>
            <a:fld id="{F7436953-E066-4037-B918-9E692C93AE81}" type="datetime'Vê''t''e''''m''e''nts e''''''''t'' chau''''s''s''''u''''r''es'">
              <a:rPr lang="fr-CA" altLang="en-US" sz="800" smtClean="0"/>
              <a:pPr algn="ctr">
                <a:spcBef>
                  <a:spcPct val="0"/>
                </a:spcBef>
                <a:spcAft>
                  <a:spcPct val="0"/>
                </a:spcAft>
              </a:pPr>
              <a:t>Vêtements et chaussures</a:t>
            </a:fld>
            <a:endParaRPr lang="fr-CA" sz="800"/>
          </a:p>
        </p:txBody>
      </p:sp>
      <p:sp>
        <p:nvSpPr>
          <p:cNvPr id="928" name="Rectangle 927">
            <a:extLst>
              <a:ext uri="{FF2B5EF4-FFF2-40B4-BE49-F238E27FC236}">
                <a16:creationId xmlns:a16="http://schemas.microsoft.com/office/drawing/2014/main" id="{FAAD593D-1E83-97EE-9082-C338A7F5B75B}"/>
              </a:ext>
            </a:extLst>
          </p:cNvPr>
          <p:cNvSpPr/>
          <p:nvPr>
            <p:custDataLst>
              <p:tags r:id="rId70"/>
            </p:custDataLst>
          </p:nvPr>
        </p:nvSpPr>
        <p:spPr>
          <a:xfrm>
            <a:off x="355265" y="7535764"/>
            <a:ext cx="9392745" cy="119135"/>
          </a:xfrm>
          <a:prstGeom prst="rect">
            <a:avLst/>
          </a:prstGeom>
        </p:spPr>
        <p:txBody>
          <a:bodyPr wrap="square" lIns="0" tIns="0" rIns="0" bIns="0">
            <a:spAutoFit/>
          </a:bodyPr>
          <a:lstStyle/>
          <a:p>
            <a:pPr defTabSz="944639">
              <a:tabLst>
                <a:tab pos="9318386" algn="r"/>
              </a:tabLst>
            </a:pPr>
            <a:r>
              <a:rPr lang="fr-CA" sz="774">
                <a:solidFill>
                  <a:prstClr val="white"/>
                </a:solidFill>
                <a:latin typeface="Roboto" panose="02000000000000000000" pitchFamily="2" charset="0"/>
                <a:ea typeface="Roboto" panose="02000000000000000000" pitchFamily="2" charset="0"/>
              </a:rPr>
              <a:t>                                                                                            Comprendre / Réinventer / Conquérir • Louis-Vincent Nadeau • Nicolas Therrien • info@aviseo.ca • www.aviseo.ca 	25 juin  2024</a:t>
            </a:r>
            <a:endParaRPr lang="fr-CA" sz="774" i="1">
              <a:solidFill>
                <a:prstClr val="white"/>
              </a:solidFill>
              <a:latin typeface="Roboto" panose="02000000000000000000" pitchFamily="2" charset="0"/>
              <a:ea typeface="Roboto" panose="02000000000000000000" pitchFamily="2" charset="0"/>
            </a:endParaRPr>
          </a:p>
        </p:txBody>
      </p:sp>
      <p:sp>
        <p:nvSpPr>
          <p:cNvPr id="26" name="TextBox 631">
            <a:extLst>
              <a:ext uri="{FF2B5EF4-FFF2-40B4-BE49-F238E27FC236}">
                <a16:creationId xmlns:a16="http://schemas.microsoft.com/office/drawing/2014/main" id="{5FC36A18-D70B-00CF-0231-461C05F1A8FB}"/>
              </a:ext>
            </a:extLst>
          </p:cNvPr>
          <p:cNvSpPr txBox="1"/>
          <p:nvPr>
            <p:custDataLst>
              <p:tags r:id="rId71"/>
            </p:custDataLst>
          </p:nvPr>
        </p:nvSpPr>
        <p:spPr>
          <a:xfrm>
            <a:off x="5658563" y="3182745"/>
            <a:ext cx="584200" cy="215444"/>
          </a:xfrm>
          <a:prstGeom prst="rect">
            <a:avLst/>
          </a:prstGeom>
          <a:noFill/>
        </p:spPr>
        <p:txBody>
          <a:bodyPr wrap="square" rtlCol="0">
            <a:spAutoFit/>
          </a:bodyPr>
          <a:lstStyle/>
          <a:p>
            <a:r>
              <a:rPr lang="fr-CA" sz="800"/>
              <a:t>2024</a:t>
            </a:r>
          </a:p>
        </p:txBody>
      </p:sp>
      <p:cxnSp>
        <p:nvCxnSpPr>
          <p:cNvPr id="27" name="Straight Arrow Connector 632">
            <a:extLst>
              <a:ext uri="{FF2B5EF4-FFF2-40B4-BE49-F238E27FC236}">
                <a16:creationId xmlns:a16="http://schemas.microsoft.com/office/drawing/2014/main" id="{42CEF315-9A8C-37EB-22CE-F856D5F5D17D}"/>
              </a:ext>
            </a:extLst>
          </p:cNvPr>
          <p:cNvCxnSpPr>
            <a:cxnSpLocks/>
          </p:cNvCxnSpPr>
          <p:nvPr>
            <p:custDataLst>
              <p:tags r:id="rId72"/>
            </p:custDataLst>
          </p:nvPr>
        </p:nvCxnSpPr>
        <p:spPr>
          <a:xfrm>
            <a:off x="5481434" y="3287043"/>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453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94&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y&lt;/m_strFormatTime&gt;&lt;m_yearfmt&gt;&lt;begin val=&quot;4&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9.94952645725262208032E+00&quot;&gt;&lt;m_msothmcolidx val=&quot;0&quot;/&gt;&lt;m_rgb r=&quot;F9&quot; g=&quot;BF&quot; b=&quot;CE&quot;/&gt;&lt;/elem&gt;&lt;elem m_fUsage=&quot;2.99553946015543616499E-02&quot;&gt;&lt;m_msothmcolidx val=&quot;0&quot;/&gt;&lt;m_rgb r=&quot;79&quot; g=&quot;79&quot; b=&quot;79&quot;/&gt;&lt;/elem&gt;&lt;elem m_fUsage=&quot;8.72796356808772273717E-03&quot;&gt;&lt;m_msothmcolidx val=&quot;0&quot;/&gt;&lt;m_rgb r=&quot;9A&quot; g=&quot;07&quot; b=&quot;0B&quot;/&gt;&lt;/elem&gt;&lt;elem m_fUsage=&quot;2.13402340857068604715E-03&quot;&gt;&lt;m_msothmcolidx val=&quot;0&quot;/&gt;&lt;m_rgb r=&quot;E7&quot; g=&quot;F0&quot; b=&quot;F3&quot;/&gt;&lt;/elem&gt;&lt;elem m_fUsage=&quot;1.06111661199647386647E-03&quot;&gt;&lt;m_msothmcolidx val=&quot;0&quot;/&gt;&lt;m_rgb r=&quot;00&quot; g=&quot;4B&quot; b=&quot;58&quot;/&gt;&lt;/elem&gt;&lt;elem m_fUsage=&quot;8.59504455717143901229E-04&quot;&gt;&lt;m_msothmcolidx val=&quot;0&quot;/&gt;&lt;m_rgb r=&quot;7E&quot; g=&quot;86&quot; b=&quot;8D&quot;/&gt;&lt;/elem&gt;&lt;elem m_fUsage=&quot;8.33642478986626076984E-04&quot;&gt;&lt;m_msothmcolidx val=&quot;0&quot;/&gt;&lt;m_rgb r=&quot;97&quot; g=&quot;B6&quot; b=&quot;78&quot;/&gt;&lt;/elem&gt;&lt;elem m_fUsage=&quot;7.73554010145429500264E-04&quot;&gt;&lt;m_msothmcolidx val=&quot;0&quot;/&gt;&lt;m_rgb r=&quot;75&quot; g=&quot;7C&quot; b=&quot;84&quot;/&gt;&lt;/elem&gt;&lt;elem m_fUsage=&quot;7.02978121566742394401E-04&quot;&gt;&lt;m_msothmcolidx val=&quot;0&quot;/&gt;&lt;m_rgb r=&quot;BE&quot; g=&quot;D1&quot; b=&quot;AB&quot;/&gt;&lt;/elem&gt;&lt;elem m_fUsage=&quot;6.96198609130886550238E-04&quot;&gt;&lt;m_msothmcolidx val=&quot;0&quot;/&gt;&lt;m_rgb r=&quot;50&quot; g=&quot;56&quot; b=&quot;5A&quot;/&gt;&lt;/elem&gt;&lt;elem m_fUsage=&quot;6.26578748217797862688E-04&quot;&gt;&lt;m_msothmcolidx val=&quot;0&quot;/&gt;&lt;m_rgb r=&quot;5A&quot; g=&quot;61&quot; b=&quot;67&quot;/&gt;&lt;/elem&gt;&lt;elem m_fUsage=&quot;5.07528786056416392376E-04&quot;&gt;&lt;m_msothmcolidx val=&quot;0&quot;/&gt;&lt;m_rgb r=&quot;C4&quot; g=&quot;D5&quot; b=&quot;B3&quot;/&gt;&lt;/elem&gt;&lt;elem m_fUsage=&quot;4.61223945559939725852E-04&quot;&gt;&lt;m_msothmcolidx val=&quot;0&quot;/&gt;&lt;m_rgb r=&quot;87&quot; g=&quot;AA&quot; b=&quot;64&quot;/&gt;&lt;/elem&gt;&lt;elem m_fUsage=&quot;4.56775907450774763981E-04&quot;&gt;&lt;m_msothmcolidx val=&quot;0&quot;/&gt;&lt;m_rgb r=&quot;D7&quot; g=&quot;E2&quot; b=&quot;CB&quot;/&gt;&lt;/elem&gt;&lt;elem m_fUsage=&quot;4.11098316705697298425E-04&quot;&gt;&lt;m_msothmcolidx val=&quot;0&quot;/&gt;&lt;m_rgb r=&quot;CE&quot; g=&quot;DC&quot; b=&quot;C0&quot;/&gt;&lt;/elem&gt;&lt;elem m_fUsage=&quot;3.02609030681876489070E-04&quot;&gt;&lt;m_msothmcolidx val=&quot;0&quot;/&gt;&lt;m_rgb r=&quot;98&quot; g=&quot;C2&quot; b=&quot;CB&quot;/&gt;&lt;/elem&gt;&lt;elem m_fUsage=&quot;2.99690672878453394194E-04&quot;&gt;&lt;m_msothmcolidx val=&quot;0&quot;/&gt;&lt;m_rgb r=&quot;84&quot; g=&quot;A8&quot; b=&quot;60&quot;/&gt;&lt;/elem&gt;&lt;elem m_fUsage=&quot;2.21732614974367176755E-04&quot;&gt;&lt;m_msothmcolidx val=&quot;0&quot;/&gt;&lt;m_rgb r=&quot;30&quot; g=&quot;91&quot; b=&quot;A9&quot;/&gt;&lt;/elem&gt;&lt;elem m_fUsage=&quot;2.10152415733910014973E-04&quot;&gt;&lt;m_msothmcolidx val=&quot;0&quot;/&gt;&lt;m_rgb r=&quot;4F&quot; g=&quot;8D&quot; b=&quot;9B&quot;/&gt;&lt;/elem&gt;&lt;elem m_fUsage=&quot;1.96627050475553261533E-04&quot;&gt;&lt;m_msothmcolidx val=&quot;0&quot;/&gt;&lt;m_rgb r=&quot;49&quot; g=&quot;83&quot; b=&quot;8F&quot;/&gt;&lt;/elem&gt;&lt;elem m_fUsage=&quot;1.76964345427997940801E-04&quot;&gt;&lt;m_msothmcolidx val=&quot;0&quot;/&gt;&lt;m_rgb r=&quot;B3&quot; g=&quot;D2&quot; b=&quot;D9&quot;/&gt;&lt;/elem&gt;&lt;elem m_fUsage=&quot;1.29007007817010514077E-04&quot;&gt;&lt;m_msothmcolidx val=&quot;0&quot;/&gt;&lt;m_rgb r=&quot;5B&quot; g=&quot;9E&quot; b=&quot;AC&quot;/&gt;&lt;/elem&gt;&lt;elem m_fUsage=&quot;9.49619203004967670206E-05&quot;&gt;&lt;m_msothmcolidx val=&quot;0&quot;/&gt;&lt;m_rgb r=&quot;29&quot; g=&quot;7C&quot; b=&quot;92&quot;/&gt;&lt;/elem&gt;&lt;elem m_fUsage=&quot;8.46414978287406111852E-05&quot;&gt;&lt;m_msothmcolidx val=&quot;0&quot;/&gt;&lt;m_rgb r=&quot;16&quot; g=&quot;41&quot; b=&quot;4B&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7n9ezOYJX.ewj1Ju4ASuiw"/>
  <p:tag name="NUM" val="43"/>
</p:tagLst>
</file>

<file path=ppt/tags/tag101.xml><?xml version="1.0" encoding="utf-8"?>
<p:tagLst xmlns:a="http://schemas.openxmlformats.org/drawingml/2006/main" xmlns:r="http://schemas.openxmlformats.org/officeDocument/2006/relationships" xmlns:p="http://schemas.openxmlformats.org/presentationml/2006/main">
  <p:tag name="NUM" val="44"/>
</p:tagLst>
</file>

<file path=ppt/tags/tag102.xml><?xml version="1.0" encoding="utf-8"?>
<p:tagLst xmlns:a="http://schemas.openxmlformats.org/drawingml/2006/main" xmlns:r="http://schemas.openxmlformats.org/officeDocument/2006/relationships" xmlns:p="http://schemas.openxmlformats.org/presentationml/2006/main">
  <p:tag name="NUM" val="45"/>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0R6NEfid7mLFhQL1hRmHQ"/>
  <p:tag name="NUM" val="46"/>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35Sly_jzOexZx1Zor5Dg"/>
  <p:tag name="NUM" val="47"/>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WsAdDTUwW7XmQrmEDf4ag"/>
  <p:tag name="NUM" val="48"/>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qiN_gQ_SUB347IAvUdSsvQ"/>
  <p:tag name="NUM" val="49"/>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abN1WwH6Vd5ecekJTFbuw"/>
  <p:tag name="NUM" val="50"/>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0ywQQit6zjFwV1XmtWq1ww"/>
  <p:tag name="NUM" val="51"/>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2FYPZJZouAR2H6N1TcN8Q"/>
  <p:tag name="NUM" val="5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AJ1tfmrqkmDtmhsHoLBiQ"/>
  <p:tag name="NUM" val="53"/>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MEs1mvbvILgBsnzgWEe9UA"/>
  <p:tag name="NUM" val="54"/>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OpM6udAxLTWGQwfMoIy9g"/>
  <p:tag name="NUM" val="55"/>
</p:tagLst>
</file>

<file path=ppt/tags/tag113.xml><?xml version="1.0" encoding="utf-8"?>
<p:tagLst xmlns:a="http://schemas.openxmlformats.org/drawingml/2006/main" xmlns:r="http://schemas.openxmlformats.org/officeDocument/2006/relationships" xmlns:p="http://schemas.openxmlformats.org/presentationml/2006/main">
  <p:tag name="NUM" val="56"/>
</p:tagLst>
</file>

<file path=ppt/tags/tag114.xml><?xml version="1.0" encoding="utf-8"?>
<p:tagLst xmlns:a="http://schemas.openxmlformats.org/drawingml/2006/main" xmlns:r="http://schemas.openxmlformats.org/officeDocument/2006/relationships" xmlns:p="http://schemas.openxmlformats.org/presentationml/2006/main">
  <p:tag name="NUM" val="57"/>
</p:tagLst>
</file>

<file path=ppt/tags/tag115.xml><?xml version="1.0" encoding="utf-8"?>
<p:tagLst xmlns:a="http://schemas.openxmlformats.org/drawingml/2006/main" xmlns:r="http://schemas.openxmlformats.org/officeDocument/2006/relationships" xmlns:p="http://schemas.openxmlformats.org/presentationml/2006/main">
  <p:tag name="NUM" val="58"/>
</p:tagLst>
</file>

<file path=ppt/tags/tag116.xml><?xml version="1.0" encoding="utf-8"?>
<p:tagLst xmlns:a="http://schemas.openxmlformats.org/drawingml/2006/main" xmlns:r="http://schemas.openxmlformats.org/officeDocument/2006/relationships" xmlns:p="http://schemas.openxmlformats.org/presentationml/2006/main">
  <p:tag name="NUM" val="59"/>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d25hhPreVA8d5yZytP1MFA"/>
  <p:tag name="NUM" val="60"/>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Mg_ptQBYEhKyYYBxa5aMw"/>
  <p:tag name="NUM" val="61"/>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rwc.7Zq8pn54PrR1jXCNwQ"/>
  <p:tag name="NUM" val="62"/>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J0lhMQoecHb.7_bWhhmNQ"/>
  <p:tag name="NUM" val="63"/>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oD_g8N8x5j1gWVnHMds.A"/>
  <p:tag name="NUM" val="64"/>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xUulO8r796MPRw6OMOnlg"/>
  <p:tag name="NUM" val="65"/>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65UaHGw4DIYOHaB1I5f_g"/>
  <p:tag name="NUM" val="66"/>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A_4NEUB4f4wCwIcY9ANTJg"/>
  <p:tag name="NUM" val="67"/>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4W10nNQe5JVMwyng.2lyA"/>
  <p:tag name="NUM" val="68"/>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WW3cAqW7qQm.IvdnatGTA"/>
  <p:tag name="NUM" val="69"/>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7A7C.PU37A9Jzu0rAx08g"/>
  <p:tag name="NUM" val="70"/>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8bu5_ZeNWwrUUMs6zfGOA"/>
  <p:tag name="NUM" val="71"/>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WzirbM8wnRT.FS3pghBoQ"/>
  <p:tag name="NUM" val="72"/>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vYZVx6Kj8_XFVuecBaYgw"/>
  <p:tag name="NUM" val="73"/>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VK03__Cbw5O3LML9soWbg"/>
  <p:tag name="NUM" val="74"/>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FGFer5cULjLKS4ehCcU3Q"/>
  <p:tag name="NUM" val="75"/>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97gDupNcJXC5Ka3Kv9liXw"/>
  <p:tag name="NUM" val="76"/>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Ohk9H5tFw3YrjgkR1zBCA"/>
  <p:tag name="NUM" val="77"/>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nbcErFpl1HbZvoOh7qsKSQ"/>
  <p:tag name="NUM" val="78"/>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tGKS80Qy5Lkhg.cAiIv0A"/>
  <p:tag name="NUM" val="79"/>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km5C8dGEmNZ.RXZyqjpzNQ"/>
  <p:tag name="NUM" val="80"/>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qqOSZEeMn7J6j3vvMDkrA"/>
  <p:tag name="NUM" val="8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eXa2s60d_VUakyoNI3qQQ"/>
  <p:tag name="NUM" val="82"/>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kyudZIOYNw116uFo0Ya0g"/>
  <p:tag name="NUM" val="83"/>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JXKL5xQCPTGW25OM0JGzQ"/>
  <p:tag name="NUM" val="84"/>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B.1atKsnt9R0NoF05Ub5Q"/>
  <p:tag name="NUM" val="85"/>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bQ21zeRKCmzVtwXEwaMIw"/>
  <p:tag name="NUM" val="86"/>
</p:tagLst>
</file>

<file path=ppt/tags/tag144.xml><?xml version="1.0" encoding="utf-8"?>
<p:tagLst xmlns:a="http://schemas.openxmlformats.org/drawingml/2006/main" xmlns:r="http://schemas.openxmlformats.org/officeDocument/2006/relationships" xmlns:p="http://schemas.openxmlformats.org/presentationml/2006/main">
  <p:tag name="NUM" val="87"/>
</p:tagLst>
</file>

<file path=ppt/tags/tag145.xml><?xml version="1.0" encoding="utf-8"?>
<p:tagLst xmlns:a="http://schemas.openxmlformats.org/drawingml/2006/main" xmlns:r="http://schemas.openxmlformats.org/officeDocument/2006/relationships" xmlns:p="http://schemas.openxmlformats.org/presentationml/2006/main">
  <p:tag name="NUM" val="88"/>
</p:tagLst>
</file>

<file path=ppt/tags/tag146.xml><?xml version="1.0" encoding="utf-8"?>
<p:tagLst xmlns:a="http://schemas.openxmlformats.org/drawingml/2006/main" xmlns:r="http://schemas.openxmlformats.org/officeDocument/2006/relationships" xmlns:p="http://schemas.openxmlformats.org/presentationml/2006/main">
  <p:tag name="NUM" val="89"/>
</p:tagLst>
</file>

<file path=ppt/tags/tag147.xml><?xml version="1.0" encoding="utf-8"?>
<p:tagLst xmlns:a="http://schemas.openxmlformats.org/drawingml/2006/main" xmlns:r="http://schemas.openxmlformats.org/officeDocument/2006/relationships" xmlns:p="http://schemas.openxmlformats.org/presentationml/2006/main">
  <p:tag name="NUM" val="90"/>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3YvumskSX6cLOi3XlFa5ng"/>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 name="THINKCELLSHAPEDONOTDELETE" val="tQGoF72qLPWpC.vq98D1V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WDrNssX90_XplS.rALC0A"/>
  <p:tag name="NUM" val="5"/>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Mlz9Tk.84.bxNCY2xE4lg"/>
  <p:tag name="NUM" val="6"/>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vZQDAjRgaGhEDoFSKZA9Tw"/>
  <p:tag name="NUM" val="7"/>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A44LQl8zGxTb5JOVeizMw"/>
  <p:tag name="NUM" val="8"/>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HrBGfg0ToeYJP63k0IKlg"/>
  <p:tag name="NUM" val="9"/>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GKdoOeIYNy5U_j.XbAE4Ew"/>
  <p:tag name="NUM" val="10"/>
</p:tagLst>
</file>

<file path=ppt/tags/tag158.xml><?xml version="1.0" encoding="utf-8"?>
<p:tagLst xmlns:a="http://schemas.openxmlformats.org/drawingml/2006/main" xmlns:r="http://schemas.openxmlformats.org/officeDocument/2006/relationships" xmlns:p="http://schemas.openxmlformats.org/presentationml/2006/main">
  <p:tag name="NUM" val="11"/>
</p:tagLst>
</file>

<file path=ppt/tags/tag159.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NUM" val="13"/>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9D9VazSUxFH962WZn5YBjQ"/>
  <p:tag name="NUM" val="14"/>
</p:tagLst>
</file>

<file path=ppt/tags/tag162.xml><?xml version="1.0" encoding="utf-8"?>
<p:tagLst xmlns:a="http://schemas.openxmlformats.org/drawingml/2006/main" xmlns:r="http://schemas.openxmlformats.org/officeDocument/2006/relationships" xmlns:p="http://schemas.openxmlformats.org/presentationml/2006/main">
  <p:tag name="NUM" val="15"/>
</p:tagLst>
</file>

<file path=ppt/tags/tag163.xml><?xml version="1.0" encoding="utf-8"?>
<p:tagLst xmlns:a="http://schemas.openxmlformats.org/drawingml/2006/main" xmlns:r="http://schemas.openxmlformats.org/officeDocument/2006/relationships" xmlns:p="http://schemas.openxmlformats.org/presentationml/2006/main">
  <p:tag name="NUM" val="16"/>
</p:tagLst>
</file>

<file path=ppt/tags/tag164.xml><?xml version="1.0" encoding="utf-8"?>
<p:tagLst xmlns:a="http://schemas.openxmlformats.org/drawingml/2006/main" xmlns:r="http://schemas.openxmlformats.org/officeDocument/2006/relationships" xmlns:p="http://schemas.openxmlformats.org/presentationml/2006/main">
  <p:tag name="NUM" val="17"/>
</p:tagLst>
</file>

<file path=ppt/tags/tag165.xml><?xml version="1.0" encoding="utf-8"?>
<p:tagLst xmlns:a="http://schemas.openxmlformats.org/drawingml/2006/main" xmlns:r="http://schemas.openxmlformats.org/officeDocument/2006/relationships" xmlns:p="http://schemas.openxmlformats.org/presentationml/2006/main">
  <p:tag name="NUM" val="18"/>
</p:tagLst>
</file>

<file path=ppt/tags/tag166.xml><?xml version="1.0" encoding="utf-8"?>
<p:tagLst xmlns:a="http://schemas.openxmlformats.org/drawingml/2006/main" xmlns:r="http://schemas.openxmlformats.org/officeDocument/2006/relationships" xmlns:p="http://schemas.openxmlformats.org/presentationml/2006/main">
  <p:tag name="NUM" val="19"/>
</p:tagLst>
</file>

<file path=ppt/tags/tag167.xml><?xml version="1.0" encoding="utf-8"?>
<p:tagLst xmlns:a="http://schemas.openxmlformats.org/drawingml/2006/main" xmlns:r="http://schemas.openxmlformats.org/officeDocument/2006/relationships" xmlns:p="http://schemas.openxmlformats.org/presentationml/2006/main">
  <p:tag name="NUM" val="20"/>
</p:tagLst>
</file>

<file path=ppt/tags/tag168.xml><?xml version="1.0" encoding="utf-8"?>
<p:tagLst xmlns:a="http://schemas.openxmlformats.org/drawingml/2006/main" xmlns:r="http://schemas.openxmlformats.org/officeDocument/2006/relationships" xmlns:p="http://schemas.openxmlformats.org/presentationml/2006/main">
  <p:tag name="NUM" val="21"/>
</p:tagLst>
</file>

<file path=ppt/tags/tag169.xml><?xml version="1.0" encoding="utf-8"?>
<p:tagLst xmlns:a="http://schemas.openxmlformats.org/drawingml/2006/main" xmlns:r="http://schemas.openxmlformats.org/officeDocument/2006/relationships" xmlns:p="http://schemas.openxmlformats.org/presentationml/2006/main">
  <p:tag name="NUM" val="2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NUM" val="23"/>
</p:tagLst>
</file>

<file path=ppt/tags/tag171.xml><?xml version="1.0" encoding="utf-8"?>
<p:tagLst xmlns:a="http://schemas.openxmlformats.org/drawingml/2006/main" xmlns:r="http://schemas.openxmlformats.org/officeDocument/2006/relationships" xmlns:p="http://schemas.openxmlformats.org/presentationml/2006/main">
  <p:tag name="NUM" val="24"/>
</p:tagLst>
</file>

<file path=ppt/tags/tag172.xml><?xml version="1.0" encoding="utf-8"?>
<p:tagLst xmlns:a="http://schemas.openxmlformats.org/drawingml/2006/main" xmlns:r="http://schemas.openxmlformats.org/officeDocument/2006/relationships" xmlns:p="http://schemas.openxmlformats.org/presentationml/2006/main">
  <p:tag name="NUM" val="25"/>
</p:tagLst>
</file>

<file path=ppt/tags/tag173.xml><?xml version="1.0" encoding="utf-8"?>
<p:tagLst xmlns:a="http://schemas.openxmlformats.org/drawingml/2006/main" xmlns:r="http://schemas.openxmlformats.org/officeDocument/2006/relationships" xmlns:p="http://schemas.openxmlformats.org/presentationml/2006/main">
  <p:tag name="NUM" val="26"/>
</p:tagLst>
</file>

<file path=ppt/tags/tag174.xml><?xml version="1.0" encoding="utf-8"?>
<p:tagLst xmlns:a="http://schemas.openxmlformats.org/drawingml/2006/main" xmlns:r="http://schemas.openxmlformats.org/officeDocument/2006/relationships" xmlns:p="http://schemas.openxmlformats.org/presentationml/2006/main">
  <p:tag name="NUM" val="27"/>
</p:tagLst>
</file>

<file path=ppt/tags/tag175.xml><?xml version="1.0" encoding="utf-8"?>
<p:tagLst xmlns:a="http://schemas.openxmlformats.org/drawingml/2006/main" xmlns:r="http://schemas.openxmlformats.org/officeDocument/2006/relationships" xmlns:p="http://schemas.openxmlformats.org/presentationml/2006/main">
  <p:tag name="NUM" val="28"/>
</p:tagLst>
</file>

<file path=ppt/tags/tag176.xml><?xml version="1.0" encoding="utf-8"?>
<p:tagLst xmlns:a="http://schemas.openxmlformats.org/drawingml/2006/main" xmlns:r="http://schemas.openxmlformats.org/officeDocument/2006/relationships" xmlns:p="http://schemas.openxmlformats.org/presentationml/2006/main">
  <p:tag name="NUM" val="29"/>
</p:tagLst>
</file>

<file path=ppt/tags/tag177.xml><?xml version="1.0" encoding="utf-8"?>
<p:tagLst xmlns:a="http://schemas.openxmlformats.org/drawingml/2006/main" xmlns:r="http://schemas.openxmlformats.org/officeDocument/2006/relationships" xmlns:p="http://schemas.openxmlformats.org/presentationml/2006/main">
  <p:tag name="NUM" val="30"/>
</p:tagLst>
</file>

<file path=ppt/tags/tag178.xml><?xml version="1.0" encoding="utf-8"?>
<p:tagLst xmlns:a="http://schemas.openxmlformats.org/drawingml/2006/main" xmlns:r="http://schemas.openxmlformats.org/officeDocument/2006/relationships" xmlns:p="http://schemas.openxmlformats.org/presentationml/2006/main">
  <p:tag name="NUM" val="31"/>
</p:tagLst>
</file>

<file path=ppt/tags/tag179.xml><?xml version="1.0" encoding="utf-8"?>
<p:tagLst xmlns:a="http://schemas.openxmlformats.org/drawingml/2006/main" xmlns:r="http://schemas.openxmlformats.org/officeDocument/2006/relationships" xmlns:p="http://schemas.openxmlformats.org/presentationml/2006/main">
  <p:tag name="NUM" val="3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UM" val="33"/>
</p:tagLst>
</file>

<file path=ppt/tags/tag181.xml><?xml version="1.0" encoding="utf-8"?>
<p:tagLst xmlns:a="http://schemas.openxmlformats.org/drawingml/2006/main" xmlns:r="http://schemas.openxmlformats.org/officeDocument/2006/relationships" xmlns:p="http://schemas.openxmlformats.org/presentationml/2006/main">
  <p:tag name="NUM" val="34"/>
</p:tagLst>
</file>

<file path=ppt/tags/tag182.xml><?xml version="1.0" encoding="utf-8"?>
<p:tagLst xmlns:a="http://schemas.openxmlformats.org/drawingml/2006/main" xmlns:r="http://schemas.openxmlformats.org/officeDocument/2006/relationships" xmlns:p="http://schemas.openxmlformats.org/presentationml/2006/main">
  <p:tag name="NUM" val="35"/>
</p:tagLst>
</file>

<file path=ppt/tags/tag183.xml><?xml version="1.0" encoding="utf-8"?>
<p:tagLst xmlns:a="http://schemas.openxmlformats.org/drawingml/2006/main" xmlns:r="http://schemas.openxmlformats.org/officeDocument/2006/relationships" xmlns:p="http://schemas.openxmlformats.org/presentationml/2006/main">
  <p:tag name="NUM" val="36"/>
</p:tagLst>
</file>

<file path=ppt/tags/tag184.xml><?xml version="1.0" encoding="utf-8"?>
<p:tagLst xmlns:a="http://schemas.openxmlformats.org/drawingml/2006/main" xmlns:r="http://schemas.openxmlformats.org/officeDocument/2006/relationships" xmlns:p="http://schemas.openxmlformats.org/presentationml/2006/main">
  <p:tag name="NUM" val="37"/>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apCUuIRGCP42qhTaHXPw8w"/>
  <p:tag name="NUM" val="38"/>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kujot0bTcgJ_ceakEHFDWQ"/>
  <p:tag name="NUM" val="39"/>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SvSCP7VVO2jNOcO2ZFr.8w"/>
  <p:tag name="NUM" val="40"/>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d43LJfCjWrArSWzwX.0PNA"/>
  <p:tag name="NUM" val="41"/>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eu_VBaTc.sd5YFoBCwyYg"/>
  <p:tag name="NUM" val="4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bWt1lk906nDLtfTLdrQdQ"/>
  <p:tag name="NUM" val="43"/>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TN.ILpOLvLOVrJ0gKRc6Q"/>
  <p:tag name="NUM" val="44"/>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3bCKJvbDmwYFpxgEOdVIEg"/>
  <p:tag name="NUM" val="45"/>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aIl_sSPZ8neWoGkWvIR4BQ"/>
  <p:tag name="NUM" val="46"/>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1qdx7zUHkamEsneFN3tblA"/>
  <p:tag name="NUM" val="47"/>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L1DgISJYDMQ4n99mmheJQ"/>
  <p:tag name="NUM" val="48"/>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cX.C94yrZSBslbyUOrkcYg"/>
  <p:tag name="NUM" val="49"/>
</p:tagLst>
</file>

<file path=ppt/tags/tag197.xml><?xml version="1.0" encoding="utf-8"?>
<p:tagLst xmlns:a="http://schemas.openxmlformats.org/drawingml/2006/main" xmlns:r="http://schemas.openxmlformats.org/officeDocument/2006/relationships" xmlns:p="http://schemas.openxmlformats.org/presentationml/2006/main">
  <p:tag name="NUM" val="50"/>
</p:tagLst>
</file>

<file path=ppt/tags/tag198.xml><?xml version="1.0" encoding="utf-8"?>
<p:tagLst xmlns:a="http://schemas.openxmlformats.org/drawingml/2006/main" xmlns:r="http://schemas.openxmlformats.org/officeDocument/2006/relationships" xmlns:p="http://schemas.openxmlformats.org/presentationml/2006/main">
  <p:tag name="NUM" val="51"/>
</p:tagLst>
</file>

<file path=ppt/tags/tag199.xml><?xml version="1.0" encoding="utf-8"?>
<p:tagLst xmlns:a="http://schemas.openxmlformats.org/drawingml/2006/main" xmlns:r="http://schemas.openxmlformats.org/officeDocument/2006/relationships" xmlns:p="http://schemas.openxmlformats.org/presentationml/2006/main">
  <p:tag name="NUM" val="5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V0_D6nYoMM64AUmfoxV0vg"/>
  <p:tag name="NUM" val="53"/>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h8lsn4DQRCOEtRyDLJdQ"/>
  <p:tag name="NUM" val="54"/>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GHElWLOvr31xBronrxvrw"/>
  <p:tag name="NUM" val="55"/>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orH3fjGG8yyV_mdsQFTq6g"/>
  <p:tag name="NUM" val="56"/>
</p:tagLst>
</file>

<file path=ppt/tags/tag204.xml><?xml version="1.0" encoding="utf-8"?>
<p:tagLst xmlns:a="http://schemas.openxmlformats.org/drawingml/2006/main" xmlns:r="http://schemas.openxmlformats.org/officeDocument/2006/relationships" xmlns:p="http://schemas.openxmlformats.org/presentationml/2006/main">
  <p:tag name="NUM" val="57"/>
</p:tagLst>
</file>

<file path=ppt/tags/tag205.xml><?xml version="1.0" encoding="utf-8"?>
<p:tagLst xmlns:a="http://schemas.openxmlformats.org/drawingml/2006/main" xmlns:r="http://schemas.openxmlformats.org/officeDocument/2006/relationships" xmlns:p="http://schemas.openxmlformats.org/presentationml/2006/main">
  <p:tag name="NUM" val="58"/>
</p:tagLst>
</file>

<file path=ppt/tags/tag206.xml><?xml version="1.0" encoding="utf-8"?>
<p:tagLst xmlns:a="http://schemas.openxmlformats.org/drawingml/2006/main" xmlns:r="http://schemas.openxmlformats.org/officeDocument/2006/relationships" xmlns:p="http://schemas.openxmlformats.org/presentationml/2006/main">
  <p:tag name="NUM" val="59"/>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ecSieKNDAh14n.PsH1C7MA"/>
  <p:tag name="NUM" val="60"/>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1HdVs8dj6.Dc4J.O9sIvrA"/>
  <p:tag name="NUM" val="6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ojkKiZMv3FJvKm1T6zQjQg"/>
  <p:tag name="NUM" val="6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uojPu_tQwzbWtzTKq0xIJw"/>
  <p:tag name="NUM" val="63"/>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Z5U2CSClhWD.R.KJDgMWBA"/>
  <p:tag name="NUM" val="64"/>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o8zkuMMDCHEY9s.pO68Tzw"/>
  <p:tag name="NUM" val="65"/>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A3outQrqWqfC8QXDx64mQ"/>
  <p:tag name="NUM" val="66"/>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QofklwFApmoseZK0Xs0mw"/>
  <p:tag name="NUM" val="67"/>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MpnAEFodyp.YIjVF8ruSVQ"/>
  <p:tag name="NUM" val="68"/>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EwO666e1fFeW50T.YtqOIg"/>
  <p:tag name="NUM" val="69"/>
</p:tagLst>
</file>

<file path=ppt/tags/tag217.xml><?xml version="1.0" encoding="utf-8"?>
<p:tagLst xmlns:a="http://schemas.openxmlformats.org/drawingml/2006/main" xmlns:r="http://schemas.openxmlformats.org/officeDocument/2006/relationships" xmlns:p="http://schemas.openxmlformats.org/presentationml/2006/main">
  <p:tag name="NUM" val="70"/>
</p:tagLst>
</file>

<file path=ppt/tags/tag218.xml><?xml version="1.0" encoding="utf-8"?>
<p:tagLst xmlns:a="http://schemas.openxmlformats.org/drawingml/2006/main" xmlns:r="http://schemas.openxmlformats.org/officeDocument/2006/relationships" xmlns:p="http://schemas.openxmlformats.org/presentationml/2006/main">
  <p:tag name="NUM" val="71"/>
</p:tagLst>
</file>

<file path=ppt/tags/tag219.xml><?xml version="1.0" encoding="utf-8"?>
<p:tagLst xmlns:a="http://schemas.openxmlformats.org/drawingml/2006/main" xmlns:r="http://schemas.openxmlformats.org/officeDocument/2006/relationships" xmlns:p="http://schemas.openxmlformats.org/presentationml/2006/main">
  <p:tag name="NUM" val="72"/>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D9VazSUxFH962WZn5YBjQ"/>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13"/>
</p:tagLst>
</file>

<file path=ppt/tags/tag71.xml><?xml version="1.0" encoding="utf-8"?>
<p:tagLst xmlns:a="http://schemas.openxmlformats.org/drawingml/2006/main" xmlns:r="http://schemas.openxmlformats.org/officeDocument/2006/relationships" xmlns:p="http://schemas.openxmlformats.org/presentationml/2006/main">
  <p:tag name="NUM" val="14"/>
</p:tagLst>
</file>

<file path=ppt/tags/tag72.xml><?xml version="1.0" encoding="utf-8"?>
<p:tagLst xmlns:a="http://schemas.openxmlformats.org/drawingml/2006/main" xmlns:r="http://schemas.openxmlformats.org/officeDocument/2006/relationships" xmlns:p="http://schemas.openxmlformats.org/presentationml/2006/main">
  <p:tag name="NUM" val="15"/>
</p:tagLst>
</file>

<file path=ppt/tags/tag73.xml><?xml version="1.0" encoding="utf-8"?>
<p:tagLst xmlns:a="http://schemas.openxmlformats.org/drawingml/2006/main" xmlns:r="http://schemas.openxmlformats.org/officeDocument/2006/relationships" xmlns:p="http://schemas.openxmlformats.org/presentationml/2006/main">
  <p:tag name="NUM" val="16"/>
</p:tagLst>
</file>

<file path=ppt/tags/tag74.xml><?xml version="1.0" encoding="utf-8"?>
<p:tagLst xmlns:a="http://schemas.openxmlformats.org/drawingml/2006/main" xmlns:r="http://schemas.openxmlformats.org/officeDocument/2006/relationships" xmlns:p="http://schemas.openxmlformats.org/presentationml/2006/main">
  <p:tag name="NUM" val="17"/>
</p:tagLst>
</file>

<file path=ppt/tags/tag75.xml><?xml version="1.0" encoding="utf-8"?>
<p:tagLst xmlns:a="http://schemas.openxmlformats.org/drawingml/2006/main" xmlns:r="http://schemas.openxmlformats.org/officeDocument/2006/relationships" xmlns:p="http://schemas.openxmlformats.org/presentationml/2006/main">
  <p:tag name="NUM" val="18"/>
</p:tagLst>
</file>

<file path=ppt/tags/tag76.xml><?xml version="1.0" encoding="utf-8"?>
<p:tagLst xmlns:a="http://schemas.openxmlformats.org/drawingml/2006/main" xmlns:r="http://schemas.openxmlformats.org/officeDocument/2006/relationships" xmlns:p="http://schemas.openxmlformats.org/presentationml/2006/main">
  <p:tag name="NUM" val="19"/>
</p:tagLst>
</file>

<file path=ppt/tags/tag77.xml><?xml version="1.0" encoding="utf-8"?>
<p:tagLst xmlns:a="http://schemas.openxmlformats.org/drawingml/2006/main" xmlns:r="http://schemas.openxmlformats.org/officeDocument/2006/relationships" xmlns:p="http://schemas.openxmlformats.org/presentationml/2006/main">
  <p:tag name="NUM" val="20"/>
</p:tagLst>
</file>

<file path=ppt/tags/tag78.xml><?xml version="1.0" encoding="utf-8"?>
<p:tagLst xmlns:a="http://schemas.openxmlformats.org/drawingml/2006/main" xmlns:r="http://schemas.openxmlformats.org/officeDocument/2006/relationships" xmlns:p="http://schemas.openxmlformats.org/presentationml/2006/main">
  <p:tag name="NUM" val="21"/>
</p:tagLst>
</file>

<file path=ppt/tags/tag79.xml><?xml version="1.0" encoding="utf-8"?>
<p:tagLst xmlns:a="http://schemas.openxmlformats.org/drawingml/2006/main" xmlns:r="http://schemas.openxmlformats.org/officeDocument/2006/relationships" xmlns:p="http://schemas.openxmlformats.org/presentationml/2006/main">
  <p:tag name="NUM" val="2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UM" val="23"/>
</p:tagLst>
</file>

<file path=ppt/tags/tag81.xml><?xml version="1.0" encoding="utf-8"?>
<p:tagLst xmlns:a="http://schemas.openxmlformats.org/drawingml/2006/main" xmlns:r="http://schemas.openxmlformats.org/officeDocument/2006/relationships" xmlns:p="http://schemas.openxmlformats.org/presentationml/2006/main">
  <p:tag name="NUM" val="24"/>
</p:tagLst>
</file>

<file path=ppt/tags/tag82.xml><?xml version="1.0" encoding="utf-8"?>
<p:tagLst xmlns:a="http://schemas.openxmlformats.org/drawingml/2006/main" xmlns:r="http://schemas.openxmlformats.org/officeDocument/2006/relationships" xmlns:p="http://schemas.openxmlformats.org/presentationml/2006/main">
  <p:tag name="NUM" val="25"/>
</p:tagLst>
</file>

<file path=ppt/tags/tag83.xml><?xml version="1.0" encoding="utf-8"?>
<p:tagLst xmlns:a="http://schemas.openxmlformats.org/drawingml/2006/main" xmlns:r="http://schemas.openxmlformats.org/officeDocument/2006/relationships" xmlns:p="http://schemas.openxmlformats.org/presentationml/2006/main">
  <p:tag name="NUM" val="26"/>
</p:tagLst>
</file>

<file path=ppt/tags/tag84.xml><?xml version="1.0" encoding="utf-8"?>
<p:tagLst xmlns:a="http://schemas.openxmlformats.org/drawingml/2006/main" xmlns:r="http://schemas.openxmlformats.org/officeDocument/2006/relationships" xmlns:p="http://schemas.openxmlformats.org/presentationml/2006/main">
  <p:tag name="NUM" val="27"/>
</p:tagLst>
</file>

<file path=ppt/tags/tag85.xml><?xml version="1.0" encoding="utf-8"?>
<p:tagLst xmlns:a="http://schemas.openxmlformats.org/drawingml/2006/main" xmlns:r="http://schemas.openxmlformats.org/officeDocument/2006/relationships" xmlns:p="http://schemas.openxmlformats.org/presentationml/2006/main">
  <p:tag name="NUM" val="28"/>
</p:tagLst>
</file>

<file path=ppt/tags/tag86.xml><?xml version="1.0" encoding="utf-8"?>
<p:tagLst xmlns:a="http://schemas.openxmlformats.org/drawingml/2006/main" xmlns:r="http://schemas.openxmlformats.org/officeDocument/2006/relationships" xmlns:p="http://schemas.openxmlformats.org/presentationml/2006/main">
  <p:tag name="NUM" val="29"/>
</p:tagLst>
</file>

<file path=ppt/tags/tag87.xml><?xml version="1.0" encoding="utf-8"?>
<p:tagLst xmlns:a="http://schemas.openxmlformats.org/drawingml/2006/main" xmlns:r="http://schemas.openxmlformats.org/officeDocument/2006/relationships" xmlns:p="http://schemas.openxmlformats.org/presentationml/2006/main">
  <p:tag name="NUM" val="30"/>
</p:tagLst>
</file>

<file path=ppt/tags/tag88.xml><?xml version="1.0" encoding="utf-8"?>
<p:tagLst xmlns:a="http://schemas.openxmlformats.org/drawingml/2006/main" xmlns:r="http://schemas.openxmlformats.org/officeDocument/2006/relationships" xmlns:p="http://schemas.openxmlformats.org/presentationml/2006/main">
  <p:tag name="NUM" val="3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Wc4y2bK26XpaZaWWTcgg"/>
  <p:tag name="NUM" val="3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enrQhJSEMNGM.uKCvbH.Q"/>
  <p:tag name="NUM" val="33"/>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fSJee.LF9aOf91vHAE5Jmw"/>
  <p:tag name="NUM" val="34"/>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Yq.poAxrcAqS8g4ebTssg"/>
  <p:tag name="NUM" val="35"/>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fvQwC.3Q0PepEkWQ_7sfQ"/>
  <p:tag name="NUM" val="36"/>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bLLsX8BHYOLwKJwpoBOqg"/>
  <p:tag name="NUM" val="37"/>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2yGnxLX57VjOsWnwc.gew"/>
  <p:tag name="NUM" val="38"/>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7TYAjpixog1tMll4h.sSig"/>
  <p:tag name="NUM" val="39"/>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8IjYXLlIBu5cnhCE24Kleg"/>
  <p:tag name="NUM" val="40"/>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mJ3go9Pmb9BDD6IjJjeOg"/>
  <p:tag name="NUM" val="4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ojwi.4EbpSPTMGIU7vU6g"/>
  <p:tag name="NUM" val="42"/>
</p:tagLst>
</file>

<file path=ppt/theme/theme1.xml><?xml version="1.0" encoding="utf-8"?>
<a:theme xmlns:a="http://schemas.openxmlformats.org/drawingml/2006/main" name="Thème Office">
  <a:themeElements>
    <a:clrScheme name="Aviseo2021">
      <a:dk1>
        <a:srgbClr val="000000"/>
      </a:dk1>
      <a:lt1>
        <a:srgbClr val="FFFFFF"/>
      </a:lt1>
      <a:dk2>
        <a:srgbClr val="43464B"/>
      </a:dk2>
      <a:lt2>
        <a:srgbClr val="F2F2F2"/>
      </a:lt2>
      <a:accent1>
        <a:srgbClr val="85B6C1"/>
      </a:accent1>
      <a:accent2>
        <a:srgbClr val="246B7E"/>
      </a:accent2>
      <a:accent3>
        <a:srgbClr val="AAB1BC"/>
      </a:accent3>
      <a:accent4>
        <a:srgbClr val="24517E"/>
      </a:accent4>
      <a:accent5>
        <a:srgbClr val="666D74"/>
      </a:accent5>
      <a:accent6>
        <a:srgbClr val="4C98CC"/>
      </a:accent6>
      <a:hlink>
        <a:srgbClr val="666D74"/>
      </a:hlink>
      <a:folHlink>
        <a:srgbClr val="666D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8969973-0896-4921-a8f4-9af6d72a5c2a">HP3MSEFPKR4X-1846991683-297446</_dlc_DocId>
    <_dlc_DocIdUrl xmlns="18969973-0896-4921-a8f4-9af6d72a5c2a">
      <Url>https://aviseoconseil.sharepoint.com/sites/VouteDocumentaire/_layouts/15/DocIdRedir.aspx?ID=HP3MSEFPKR4X-1846991683-297446</Url>
      <Description>HP3MSEFPKR4X-1846991683-297446</Description>
    </_dlc_DocIdUrl>
    <SharedWithUsers xmlns="18969973-0896-4921-a8f4-9af6d72a5c2a">
      <UserInfo>
        <DisplayName>Jean-Pierre Lessard</DisplayName>
        <AccountId>29</AccountId>
        <AccountType/>
      </UserInfo>
    </SharedWithUsers>
    <TaxCatchAll xmlns="18969973-0896-4921-a8f4-9af6d72a5c2a" xsi:nil="true"/>
    <lcf76f155ced4ddcb4097134ff3c332f xmlns="26fb0a56-b826-434b-a927-a106bd6dc381">
      <Terms xmlns="http://schemas.microsoft.com/office/infopath/2007/PartnerControls"/>
    </lcf76f155ced4ddcb4097134ff3c332f>
    <_ModernAudienceTargetUserField xmlns="26fb0a56-b826-434b-a927-a106bd6dc381">
      <UserInfo>
        <DisplayName/>
        <AccountId xsi:nil="true"/>
        <AccountType/>
      </UserInfo>
    </_ModernAudienceTargetUser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F54F748BBA54C4BAFC5AA35E95EE727" ma:contentTypeVersion="20" ma:contentTypeDescription="Create a new document." ma:contentTypeScope="" ma:versionID="ee3245c4ba0a16e77ca31514aeb5de7f">
  <xsd:schema xmlns:xsd="http://www.w3.org/2001/XMLSchema" xmlns:xs="http://www.w3.org/2001/XMLSchema" xmlns:p="http://schemas.microsoft.com/office/2006/metadata/properties" xmlns:ns2="18969973-0896-4921-a8f4-9af6d72a5c2a" xmlns:ns3="26fb0a56-b826-434b-a927-a106bd6dc381" targetNamespace="http://schemas.microsoft.com/office/2006/metadata/properties" ma:root="true" ma:fieldsID="aa68d6eef2df8a20b95066a9b69cf71a" ns2:_="" ns3:_="">
    <xsd:import namespace="18969973-0896-4921-a8f4-9af6d72a5c2a"/>
    <xsd:import namespace="26fb0a56-b826-434b-a927-a106bd6dc38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_ModernAudienceTargetUserField" minOccurs="0"/>
                <xsd:element ref="ns3:_ModernAudienceAadObjectI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69973-0896-4921-a8f4-9af6d72a5c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e151a0ae-22f7-4c93-b567-f968927f6b52}" ma:internalName="TaxCatchAll" ma:showField="CatchAllData" ma:web="18969973-0896-4921-a8f4-9af6d72a5c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fb0a56-b826-434b-a927-a106bd6dc38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684c179-aff8-4f27-9e06-176056860373" ma:termSetId="09814cd3-568e-fe90-9814-8d621ff8fb84" ma:anchorId="fba54fb3-c3e1-fe81-a776-ca4b69148c4d" ma:open="true" ma:isKeyword="false">
      <xsd:complexType>
        <xsd:sequence>
          <xsd:element ref="pc:Terms" minOccurs="0" maxOccurs="1"/>
        </xsd:sequence>
      </xsd:complexType>
    </xsd:element>
    <xsd:element name="_ModernAudienceTargetUserField" ma:index="27"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8" nillable="true" ma:displayName="AudienceIds" ma:list="{7b5e248f-449c-4d76-ac92-733f0dd762b8}" ma:internalName="_ModernAudienceAadObjectIds" ma:readOnly="true" ma:showField="_AadObjectIdForUser" ma:web="18969973-0896-4921-a8f4-9af6d72a5c2a">
      <xsd:complexType>
        <xsd:complexContent>
          <xsd:extension base="dms:MultiChoiceLookup">
            <xsd:sequence>
              <xsd:element name="Value" type="dms:Lookup" maxOccurs="unbounded" minOccurs="0" nillable="true"/>
            </xsd:sequence>
          </xsd:extension>
        </xsd:complexContent>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A7061-9813-4496-BA9D-E351BC6C0F9E}">
  <ds:schemaRefs>
    <ds:schemaRef ds:uri="18969973-0896-4921-a8f4-9af6d72a5c2a"/>
    <ds:schemaRef ds:uri="26fb0a56-b826-434b-a927-a106bd6dc3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7CB4B5-5BE3-4EA7-8787-36278BF4F7C9}">
  <ds:schemaRefs>
    <ds:schemaRef ds:uri="http://schemas.microsoft.com/sharepoint/v3/contenttype/forms"/>
  </ds:schemaRefs>
</ds:datastoreItem>
</file>

<file path=customXml/itemProps3.xml><?xml version="1.0" encoding="utf-8"?>
<ds:datastoreItem xmlns:ds="http://schemas.openxmlformats.org/officeDocument/2006/customXml" ds:itemID="{144C2A2E-4ED6-46F6-A217-EFC0AC17B377}">
  <ds:schemaRefs>
    <ds:schemaRef ds:uri="http://schemas.microsoft.com/sharepoint/events"/>
  </ds:schemaRefs>
</ds:datastoreItem>
</file>

<file path=customXml/itemProps4.xml><?xml version="1.0" encoding="utf-8"?>
<ds:datastoreItem xmlns:ds="http://schemas.openxmlformats.org/officeDocument/2006/customXml" ds:itemID="{10459D77-B04B-41C6-AF14-F88281B3F307}">
  <ds:schemaRefs>
    <ds:schemaRef ds:uri="18969973-0896-4921-a8f4-9af6d72a5c2a"/>
    <ds:schemaRef ds:uri="26fb0a56-b826-434b-a927-a106bd6dc3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1256</Words>
  <Application>Microsoft Office PowerPoint</Application>
  <PresentationFormat>Personnalisé</PresentationFormat>
  <Paragraphs>152</Paragraphs>
  <Slides>2</Slides>
  <Notes>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vt:i4>
      </vt:variant>
    </vt:vector>
  </HeadingPairs>
  <TitlesOfParts>
    <vt:vector size="11" baseType="lpstr">
      <vt:lpstr>Arial</vt:lpstr>
      <vt:lpstr>Calibri</vt:lpstr>
      <vt:lpstr>Roboto</vt:lpstr>
      <vt:lpstr>Roboto Black</vt:lpstr>
      <vt:lpstr>Roboto Condensed</vt:lpstr>
      <vt:lpstr>Roboto Condensed Light</vt:lpstr>
      <vt:lpstr>Times New Roman</vt:lpstr>
      <vt:lpstr>Thème Office</vt:lpstr>
      <vt:lpstr>Diapositive think-cell</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Marie-Paul Laguë</dc:creator>
  <cp:lastModifiedBy>Nicolas Therrien</cp:lastModifiedBy>
  <cp:revision>1</cp:revision>
  <cp:lastPrinted>2022-12-21T18:15:36Z</cp:lastPrinted>
  <dcterms:created xsi:type="dcterms:W3CDTF">2020-11-05T20:19:23Z</dcterms:created>
  <dcterms:modified xsi:type="dcterms:W3CDTF">2024-06-25T14:52:34Z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0x010100BF54F748BBA54C4BAFC5AA35E95EE727</vt:lpwstr>
  </property>
  <property fmtid="{D5CDD505-2E9C-101B-9397-08002B2CF9AE}" pid="3" name="MediaServiceImageTags">
    <vt:lpwstr/>
  </property>
  <property fmtid="{D5CDD505-2E9C-101B-9397-08002B2CF9AE}" pid="4" name="_dlc_DocIdItemGuid">
    <vt:lpwstr>b29cbf2f-b92c-4777-958b-82a2051f2ce2</vt:lpwstr>
  </property>
</Properties>
</file>